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6"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essup" userId="30f7e96d-9bb6-4bfa-b1a1-6099f94ca007" providerId="ADAL" clId="{DB30A79F-7AC1-4975-B0BF-6C1C1265CB44}"/>
    <pc:docChg chg="delSld modSld">
      <pc:chgData name="Rachel Jessup" userId="30f7e96d-9bb6-4bfa-b1a1-6099f94ca007" providerId="ADAL" clId="{DB30A79F-7AC1-4975-B0BF-6C1C1265CB44}" dt="2020-11-23T16:33:07.570" v="4" actId="47"/>
      <pc:docMkLst>
        <pc:docMk/>
      </pc:docMkLst>
      <pc:sldChg chg="modSp mod">
        <pc:chgData name="Rachel Jessup" userId="30f7e96d-9bb6-4bfa-b1a1-6099f94ca007" providerId="ADAL" clId="{DB30A79F-7AC1-4975-B0BF-6C1C1265CB44}" dt="2020-11-23T16:32:07.211" v="3" actId="20577"/>
        <pc:sldMkLst>
          <pc:docMk/>
          <pc:sldMk cId="1279959221" sldId="261"/>
        </pc:sldMkLst>
        <pc:spChg chg="mod">
          <ac:chgData name="Rachel Jessup" userId="30f7e96d-9bb6-4bfa-b1a1-6099f94ca007" providerId="ADAL" clId="{DB30A79F-7AC1-4975-B0BF-6C1C1265CB44}" dt="2020-11-23T16:32:07.211" v="3" actId="20577"/>
          <ac:spMkLst>
            <pc:docMk/>
            <pc:sldMk cId="1279959221" sldId="261"/>
            <ac:spMk id="2" creationId="{00000000-0000-0000-0000-000000000000}"/>
          </ac:spMkLst>
        </pc:spChg>
      </pc:sldChg>
      <pc:sldChg chg="del">
        <pc:chgData name="Rachel Jessup" userId="30f7e96d-9bb6-4bfa-b1a1-6099f94ca007" providerId="ADAL" clId="{DB30A79F-7AC1-4975-B0BF-6C1C1265CB44}" dt="2020-11-23T16:33:07.570" v="4" actId="47"/>
        <pc:sldMkLst>
          <pc:docMk/>
          <pc:sldMk cId="2641433915"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902248-3AF4-4683-99AC-B20A8325082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44160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902248-3AF4-4683-99AC-B20A8325082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571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902248-3AF4-4683-99AC-B20A8325082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142940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902248-3AF4-4683-99AC-B20A8325082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170390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02248-3AF4-4683-99AC-B20A83250822}"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31224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902248-3AF4-4683-99AC-B20A83250822}"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372285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902248-3AF4-4683-99AC-B20A83250822}" type="datetimeFigureOut">
              <a:rPr lang="en-GB" smtClean="0"/>
              <a:t>23/11/2020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306571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902248-3AF4-4683-99AC-B20A83250822}"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353625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02248-3AF4-4683-99AC-B20A83250822}" type="datetimeFigureOut">
              <a:rPr lang="en-GB" smtClean="0"/>
              <a:t>23/11/2020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193935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02248-3AF4-4683-99AC-B20A83250822}"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215250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02248-3AF4-4683-99AC-B20A83250822}"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0313F5-CA00-4006-B539-6B6CB368BA70}" type="slidenum">
              <a:rPr lang="en-GB" smtClean="0"/>
              <a:t>‹#›</a:t>
            </a:fld>
            <a:endParaRPr lang="en-GB"/>
          </a:p>
        </p:txBody>
      </p:sp>
    </p:spTree>
    <p:extLst>
      <p:ext uri="{BB962C8B-B14F-4D97-AF65-F5344CB8AC3E}">
        <p14:creationId xmlns:p14="http://schemas.microsoft.com/office/powerpoint/2010/main" val="280772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02248-3AF4-4683-99AC-B20A83250822}" type="datetimeFigureOut">
              <a:rPr lang="en-GB" smtClean="0"/>
              <a:t>23/11/2020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313F5-CA00-4006-B539-6B6CB368BA70}" type="slidenum">
              <a:rPr lang="en-GB" smtClean="0"/>
              <a:t>‹#›</a:t>
            </a:fld>
            <a:endParaRPr lang="en-GB"/>
          </a:p>
        </p:txBody>
      </p:sp>
    </p:spTree>
    <p:extLst>
      <p:ext uri="{BB962C8B-B14F-4D97-AF65-F5344CB8AC3E}">
        <p14:creationId xmlns:p14="http://schemas.microsoft.com/office/powerpoint/2010/main" val="4145513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WikiMooc 2017 - Number 5.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23" y="557976"/>
            <a:ext cx="4604203" cy="4604203"/>
          </a:xfrm>
          <a:prstGeom prst="rect">
            <a:avLst/>
          </a:prstGeom>
        </p:spPr>
      </p:pic>
      <p:pic>
        <p:nvPicPr>
          <p:cNvPr id="5" name="Picture 4" descr="Explainer: String theo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165" y="1586675"/>
            <a:ext cx="3375526" cy="2546804"/>
          </a:xfrm>
          <a:prstGeom prst="rect">
            <a:avLst/>
          </a:prstGeom>
        </p:spPr>
      </p:pic>
      <p:pic>
        <p:nvPicPr>
          <p:cNvPr id="6" name="Picture 5" descr="Epitome: Healing and the Power of Pray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530" y="574169"/>
            <a:ext cx="2971340" cy="4451445"/>
          </a:xfrm>
          <a:prstGeom prst="rect">
            <a:avLst/>
          </a:prstGeom>
        </p:spPr>
      </p:pic>
      <p:sp>
        <p:nvSpPr>
          <p:cNvPr id="7" name="TextBox 6"/>
          <p:cNvSpPr txBox="1"/>
          <p:nvPr/>
        </p:nvSpPr>
        <p:spPr>
          <a:xfrm>
            <a:off x="556591" y="5476456"/>
            <a:ext cx="11092070" cy="769441"/>
          </a:xfrm>
          <a:prstGeom prst="rect">
            <a:avLst/>
          </a:prstGeom>
          <a:noFill/>
        </p:spPr>
        <p:txBody>
          <a:bodyPr wrap="square" rtlCol="0">
            <a:spAutoFit/>
          </a:bodyPr>
          <a:lstStyle/>
          <a:p>
            <a:pPr algn="ctr"/>
            <a:r>
              <a:rPr lang="en-GB" sz="4400" dirty="0">
                <a:latin typeface="XCCW Joined 1a" panose="03050602040000000000" pitchFamily="66" charset="0"/>
              </a:rPr>
              <a:t>The 5 String Prayer</a:t>
            </a:r>
          </a:p>
        </p:txBody>
      </p:sp>
    </p:spTree>
    <p:extLst>
      <p:ext uri="{BB962C8B-B14F-4D97-AF65-F5344CB8AC3E}">
        <p14:creationId xmlns:p14="http://schemas.microsoft.com/office/powerpoint/2010/main" val="375463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1" y="109331"/>
            <a:ext cx="11807687" cy="5693866"/>
          </a:xfrm>
          <a:prstGeom prst="rect">
            <a:avLst/>
          </a:prstGeom>
          <a:noFill/>
        </p:spPr>
        <p:txBody>
          <a:bodyPr wrap="square" rtlCol="0">
            <a:spAutoFit/>
          </a:bodyPr>
          <a:lstStyle/>
          <a:p>
            <a:pPr algn="ctr"/>
            <a:r>
              <a:rPr lang="en-GB" sz="2800" dirty="0">
                <a:latin typeface="XCCW Joined 1a" panose="03050602040000000000" pitchFamily="66" charset="0"/>
              </a:rPr>
              <a:t>You can say a prayer in many different ways.</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Prayers are not only said in the hall for Collective Worship or before leaving the school day.</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There are many different ways to pray and speak to God. Over the next few RE lessons you will be able to explore prayer and how to become more spiritual through practical and creative ways. </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However, you do not need to say prayers to God if you do not want to. You can spend a small amount of time in the day to be still, reflective, thinking of others or the things you are grateful for in your life. You can use these prayer ideas as stimulus.</a:t>
            </a:r>
          </a:p>
        </p:txBody>
      </p:sp>
    </p:spTree>
    <p:extLst>
      <p:ext uri="{BB962C8B-B14F-4D97-AF65-F5344CB8AC3E}">
        <p14:creationId xmlns:p14="http://schemas.microsoft.com/office/powerpoint/2010/main" val="127995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akerross.co.uk/media/catalog/product/cache/091fccd117e158c6452fa011d67fe1fd/r/a/rainbow-colour-beads-value-pack-at703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148" y="99391"/>
            <a:ext cx="2862470" cy="2862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oden Beads - Jewellery Making - 100g - KidzCraft Kids Party Id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148" y="3820078"/>
            <a:ext cx="2898774" cy="28987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 Holiday – Count your Buttons 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948" y="218660"/>
            <a:ext cx="3836157" cy="2623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lk Bottle Tops and Milk Bottle collection – Friends of Wat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6663" y="3702602"/>
            <a:ext cx="4276725" cy="3133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4609" y="327992"/>
            <a:ext cx="4025348" cy="6001643"/>
          </a:xfrm>
          <a:prstGeom prst="rect">
            <a:avLst/>
          </a:prstGeom>
          <a:noFill/>
        </p:spPr>
        <p:txBody>
          <a:bodyPr wrap="square" rtlCol="0">
            <a:spAutoFit/>
          </a:bodyPr>
          <a:lstStyle/>
          <a:p>
            <a:pPr algn="ctr"/>
            <a:r>
              <a:rPr lang="en-GB" sz="2400" dirty="0">
                <a:latin typeface="XCCW Joined 1a" panose="03050602040000000000" pitchFamily="66" charset="0"/>
              </a:rPr>
              <a:t>A simple and easy way to create a prayer is by making a bracelet or necklace.</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All you need is a selection of items to thread, string, shoe lace or long piece of lace.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You can use beads or buttons or milk bottle tops with holes in.</a:t>
            </a:r>
          </a:p>
        </p:txBody>
      </p:sp>
    </p:spTree>
    <p:extLst>
      <p:ext uri="{BB962C8B-B14F-4D97-AF65-F5344CB8AC3E}">
        <p14:creationId xmlns:p14="http://schemas.microsoft.com/office/powerpoint/2010/main" val="1511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500" fill="hold"/>
                                        <p:tgtEl>
                                          <p:spTgt spid="1026"/>
                                        </p:tgtEl>
                                        <p:attrNameLst>
                                          <p:attrName>ppt_x</p:attrName>
                                        </p:attrNameLst>
                                      </p:cBhvr>
                                      <p:tavLst>
                                        <p:tav tm="0">
                                          <p:val>
                                            <p:strVal val="#ppt_x"/>
                                          </p:val>
                                        </p:tav>
                                        <p:tav tm="100000">
                                          <p:val>
                                            <p:strVal val="#ppt_x"/>
                                          </p:val>
                                        </p:tav>
                                      </p:tavLst>
                                    </p:anim>
                                    <p:anim calcmode="lin" valueType="num">
                                      <p:cBhvr additive="base">
                                        <p:cTn id="8" dur="1500" fill="hold"/>
                                        <p:tgtEl>
                                          <p:spTgt spid="102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1500" fill="hold"/>
                                        <p:tgtEl>
                                          <p:spTgt spid="1028"/>
                                        </p:tgtEl>
                                        <p:attrNameLst>
                                          <p:attrName>ppt_x</p:attrName>
                                        </p:attrNameLst>
                                      </p:cBhvr>
                                      <p:tavLst>
                                        <p:tav tm="0">
                                          <p:val>
                                            <p:strVal val="#ppt_x"/>
                                          </p:val>
                                        </p:tav>
                                        <p:tav tm="100000">
                                          <p:val>
                                            <p:strVal val="#ppt_x"/>
                                          </p:val>
                                        </p:tav>
                                      </p:tavLst>
                                    </p:anim>
                                    <p:anim calcmode="lin" valueType="num">
                                      <p:cBhvr additive="base">
                                        <p:cTn id="12" dur="1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1500" fill="hold"/>
                                        <p:tgtEl>
                                          <p:spTgt spid="1030"/>
                                        </p:tgtEl>
                                        <p:attrNameLst>
                                          <p:attrName>ppt_x</p:attrName>
                                        </p:attrNameLst>
                                      </p:cBhvr>
                                      <p:tavLst>
                                        <p:tav tm="0">
                                          <p:val>
                                            <p:strVal val="#ppt_x"/>
                                          </p:val>
                                        </p:tav>
                                        <p:tav tm="100000">
                                          <p:val>
                                            <p:strVal val="#ppt_x"/>
                                          </p:val>
                                        </p:tav>
                                      </p:tavLst>
                                    </p:anim>
                                    <p:anim calcmode="lin" valueType="num">
                                      <p:cBhvr additive="base">
                                        <p:cTn id="16" dur="1500" fill="hold"/>
                                        <p:tgtEl>
                                          <p:spTgt spid="1030"/>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1500" fill="hold"/>
                                        <p:tgtEl>
                                          <p:spTgt spid="1032"/>
                                        </p:tgtEl>
                                        <p:attrNameLst>
                                          <p:attrName>ppt_x</p:attrName>
                                        </p:attrNameLst>
                                      </p:cBhvr>
                                      <p:tavLst>
                                        <p:tav tm="0">
                                          <p:val>
                                            <p:strVal val="#ppt_x"/>
                                          </p:val>
                                        </p:tav>
                                        <p:tav tm="100000">
                                          <p:val>
                                            <p:strVal val="#ppt_x"/>
                                          </p:val>
                                        </p:tav>
                                      </p:tavLst>
                                    </p:anim>
                                    <p:anim calcmode="lin" valueType="num">
                                      <p:cBhvr additive="base">
                                        <p:cTn id="20" dur="1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WikiMooc 2017 - Number 5.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22" y="371060"/>
            <a:ext cx="6278217" cy="6278217"/>
          </a:xfrm>
          <a:prstGeom prst="rect">
            <a:avLst/>
          </a:prstGeom>
        </p:spPr>
      </p:pic>
      <p:sp>
        <p:nvSpPr>
          <p:cNvPr id="5" name="TextBox 4"/>
          <p:cNvSpPr txBox="1"/>
          <p:nvPr/>
        </p:nvSpPr>
        <p:spPr>
          <a:xfrm>
            <a:off x="6639339" y="663235"/>
            <a:ext cx="5257800" cy="5693866"/>
          </a:xfrm>
          <a:prstGeom prst="rect">
            <a:avLst/>
          </a:prstGeom>
          <a:noFill/>
        </p:spPr>
        <p:txBody>
          <a:bodyPr wrap="square" rtlCol="0">
            <a:spAutoFit/>
          </a:bodyPr>
          <a:lstStyle/>
          <a:p>
            <a:pPr algn="ctr"/>
            <a:r>
              <a:rPr lang="en-GB" sz="2800" dirty="0">
                <a:latin typeface="XCCW Joined 1a" panose="03050602040000000000" pitchFamily="66" charset="0"/>
              </a:rPr>
              <a:t>Think of the number 5 as an important prayer number.</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What I want you to do is think of 5 important people or amazing things in the world we live in.</a:t>
            </a:r>
          </a:p>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Now thread 5 beads, buttons or bottle tops onto the string. </a:t>
            </a:r>
          </a:p>
        </p:txBody>
      </p:sp>
    </p:spTree>
    <p:extLst>
      <p:ext uri="{BB962C8B-B14F-4D97-AF65-F5344CB8AC3E}">
        <p14:creationId xmlns:p14="http://schemas.microsoft.com/office/powerpoint/2010/main" val="47550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3565" y="261736"/>
            <a:ext cx="5608983" cy="6370975"/>
          </a:xfrm>
          <a:prstGeom prst="rect">
            <a:avLst/>
          </a:prstGeom>
          <a:noFill/>
        </p:spPr>
        <p:txBody>
          <a:bodyPr wrap="square" rtlCol="0">
            <a:spAutoFit/>
          </a:bodyPr>
          <a:lstStyle/>
          <a:p>
            <a:pPr algn="ctr"/>
            <a:r>
              <a:rPr lang="en-GB" sz="2400" dirty="0">
                <a:latin typeface="XCCW Joined 1a" panose="03050602040000000000" pitchFamily="66" charset="0"/>
              </a:rPr>
              <a:t>Then when you hold the item on the string spend some quiet time to think about that person.</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You could say a prayer to God about that person or special thing.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You could say thank you to God.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You could pray for God to help them. </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You could pray to God to keep them safe and healthy.</a:t>
            </a:r>
          </a:p>
        </p:txBody>
      </p:sp>
      <p:pic>
        <p:nvPicPr>
          <p:cNvPr id="1026" name="Picture 2" descr="https://lh3.googleusercontent.com/u2wBB0NH2Y2EjcoC0MFXm33F4HKHUUZZz0_K8rQNfpy9xlA7W1oGMc65RpkuRw1gjx6kdrsuhJuwnC3YE-hCtE_aLuQ0wl0PZLcNnQp5XZ4tAGuSePD_dZNHWcP2oeLeTBsbk0ELjfJRuJtX4mo1H_ybsqGjxRpDSGw0ZVA7taNG0f011jMbjMdz-jex1qmlVvtwzpn8oGQgERUyMPCv2P8qYYsAaEuYQxXv1aiqF8fkXqikVGUcWJCSwYdCGQCK2_hh9fztm62Zx0RlfwIy3XqvDac8Dbq2CoPROR0KQ_f2mJgi1y0AGLseKgh3c0Z0MF4fJZokSmSfQ7o9VxvAzwc_HvQ_YCHhOp73lEp9btkEofaFXu4ZByNx7iLS6fCnKrMYg1Yxi4fjfE4TF4V93jE4oTeBDWQ9FvHMQhq_YhhfI99PunyOFu3u2r--m3hkqb569j3RFO9AXB-gYFlxIKA5YeW3PreBSplOSTtaXB9sOiX-H-0BWsYDjXhG6yeZL6jB6IbWYcm_fT4FhAXfWDkJs9A4zNrUrkejM0wjEzwAT06RQL4jfuUOnLteYjUUdh2SBfCp8lUoeZKCr0hjYOUE5R5RxtvPC55gi26YbkV76iyHK3g3oohBT2rCjsMcCL7sdgDjbG9xXWdgXN1JGftQ44ETt1PAujKiij-cn1H1QuzEqSOaarvy-nErsg=w1218-h914-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2379"/>
            <a:ext cx="6595973" cy="49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5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WikiMooc 2017 - Number 5.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22" y="371060"/>
            <a:ext cx="6278217" cy="6278217"/>
          </a:xfrm>
          <a:prstGeom prst="rect">
            <a:avLst/>
          </a:prstGeom>
        </p:spPr>
      </p:pic>
      <p:sp>
        <p:nvSpPr>
          <p:cNvPr id="5" name="TextBox 4"/>
          <p:cNvSpPr txBox="1"/>
          <p:nvPr/>
        </p:nvSpPr>
        <p:spPr>
          <a:xfrm>
            <a:off x="6503505" y="694012"/>
            <a:ext cx="5608983" cy="5632311"/>
          </a:xfrm>
          <a:prstGeom prst="rect">
            <a:avLst/>
          </a:prstGeom>
          <a:noFill/>
        </p:spPr>
        <p:txBody>
          <a:bodyPr wrap="square" rtlCol="0">
            <a:spAutoFit/>
          </a:bodyPr>
          <a:lstStyle/>
          <a:p>
            <a:pPr algn="ctr"/>
            <a:r>
              <a:rPr lang="en-GB" sz="2400" dirty="0">
                <a:latin typeface="XCCW Joined 1a" panose="03050602040000000000" pitchFamily="66" charset="0"/>
              </a:rPr>
              <a:t>If you do not have objects to thread then go on a walk and make a daisy chain. Choose 5 flowers and when you join each daisy together think of someone special.</a:t>
            </a:r>
          </a:p>
          <a:p>
            <a:pPr algn="ctr"/>
            <a:endParaRPr lang="en-GB" sz="2400" dirty="0">
              <a:latin typeface="XCCW Joined 1a" panose="03050602040000000000" pitchFamily="66" charset="0"/>
            </a:endParaRPr>
          </a:p>
          <a:p>
            <a:pPr algn="ctr"/>
            <a:r>
              <a:rPr lang="en-GB" sz="2400" dirty="0">
                <a:latin typeface="XCCW Joined 1a" panose="03050602040000000000" pitchFamily="66" charset="0"/>
              </a:rPr>
              <a:t>Or get a piece of string or lace and create 5 knots on the string. Each knot represents something or someone special to you. When you hold that knot in your fingers, pray or think of that someone special. </a:t>
            </a:r>
          </a:p>
        </p:txBody>
      </p:sp>
    </p:spTree>
    <p:extLst>
      <p:ext uri="{BB962C8B-B14F-4D97-AF65-F5344CB8AC3E}">
        <p14:creationId xmlns:p14="http://schemas.microsoft.com/office/powerpoint/2010/main" val="2725833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364</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SMCS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Coulson</dc:creator>
  <cp:lastModifiedBy>Rachel Jessup</cp:lastModifiedBy>
  <cp:revision>6</cp:revision>
  <dcterms:created xsi:type="dcterms:W3CDTF">2020-05-30T09:40:12Z</dcterms:created>
  <dcterms:modified xsi:type="dcterms:W3CDTF">2020-11-23T16:33:13Z</dcterms:modified>
</cp:coreProperties>
</file>