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5" r:id="rId2"/>
    <p:sldId id="265" r:id="rId3"/>
    <p:sldId id="256" r:id="rId4"/>
    <p:sldId id="257" r:id="rId5"/>
    <p:sldId id="258" r:id="rId6"/>
    <p:sldId id="266" r:id="rId7"/>
    <p:sldId id="276" r:id="rId8"/>
    <p:sldId id="259" r:id="rId9"/>
    <p:sldId id="277" r:id="rId10"/>
    <p:sldId id="260" r:id="rId11"/>
    <p:sldId id="267" r:id="rId12"/>
    <p:sldId id="278" r:id="rId13"/>
    <p:sldId id="261" r:id="rId14"/>
    <p:sldId id="262" r:id="rId15"/>
    <p:sldId id="279" r:id="rId16"/>
    <p:sldId id="268" r:id="rId17"/>
    <p:sldId id="269" r:id="rId18"/>
    <p:sldId id="263" r:id="rId19"/>
    <p:sldId id="270" r:id="rId20"/>
    <p:sldId id="264"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86" d="100"/>
          <a:sy n="86" d="100"/>
        </p:scale>
        <p:origin x="79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essup" userId="30f7e96d-9bb6-4bfa-b1a1-6099f94ca007" providerId="ADAL" clId="{BF9308C1-D757-4954-86B1-C9308EEDDBAF}"/>
    <pc:docChg chg="modSld">
      <pc:chgData name="Rachel Jessup" userId="30f7e96d-9bb6-4bfa-b1a1-6099f94ca007" providerId="ADAL" clId="{BF9308C1-D757-4954-86B1-C9308EEDDBAF}" dt="2020-11-24T09:40:26.297" v="16" actId="6549"/>
      <pc:docMkLst>
        <pc:docMk/>
      </pc:docMkLst>
      <pc:sldChg chg="modSp mod">
        <pc:chgData name="Rachel Jessup" userId="30f7e96d-9bb6-4bfa-b1a1-6099f94ca007" providerId="ADAL" clId="{BF9308C1-D757-4954-86B1-C9308EEDDBAF}" dt="2020-11-24T09:39:26.752" v="15" actId="20577"/>
        <pc:sldMkLst>
          <pc:docMk/>
          <pc:sldMk cId="848367862" sldId="263"/>
        </pc:sldMkLst>
        <pc:spChg chg="mod">
          <ac:chgData name="Rachel Jessup" userId="30f7e96d-9bb6-4bfa-b1a1-6099f94ca007" providerId="ADAL" clId="{BF9308C1-D757-4954-86B1-C9308EEDDBAF}" dt="2020-11-24T09:39:26.752" v="15" actId="20577"/>
          <ac:spMkLst>
            <pc:docMk/>
            <pc:sldMk cId="848367862" sldId="263"/>
            <ac:spMk id="7" creationId="{00000000-0000-0000-0000-000000000000}"/>
          </ac:spMkLst>
        </pc:spChg>
      </pc:sldChg>
      <pc:sldChg chg="modSp mod">
        <pc:chgData name="Rachel Jessup" userId="30f7e96d-9bb6-4bfa-b1a1-6099f94ca007" providerId="ADAL" clId="{BF9308C1-D757-4954-86B1-C9308EEDDBAF}" dt="2020-11-24T09:34:50.801" v="0" actId="20577"/>
        <pc:sldMkLst>
          <pc:docMk/>
          <pc:sldMk cId="3832519027" sldId="265"/>
        </pc:sldMkLst>
        <pc:spChg chg="mod">
          <ac:chgData name="Rachel Jessup" userId="30f7e96d-9bb6-4bfa-b1a1-6099f94ca007" providerId="ADAL" clId="{BF9308C1-D757-4954-86B1-C9308EEDDBAF}" dt="2020-11-24T09:34:50.801" v="0" actId="20577"/>
          <ac:spMkLst>
            <pc:docMk/>
            <pc:sldMk cId="3832519027" sldId="265"/>
            <ac:spMk id="4" creationId="{00000000-0000-0000-0000-000000000000}"/>
          </ac:spMkLst>
        </pc:spChg>
      </pc:sldChg>
      <pc:sldChg chg="modSp mod">
        <pc:chgData name="Rachel Jessup" userId="30f7e96d-9bb6-4bfa-b1a1-6099f94ca007" providerId="ADAL" clId="{BF9308C1-D757-4954-86B1-C9308EEDDBAF}" dt="2020-11-24T09:40:26.297" v="16" actId="6549"/>
        <pc:sldMkLst>
          <pc:docMk/>
          <pc:sldMk cId="3125594978" sldId="271"/>
        </pc:sldMkLst>
        <pc:spChg chg="mod">
          <ac:chgData name="Rachel Jessup" userId="30f7e96d-9bb6-4bfa-b1a1-6099f94ca007" providerId="ADAL" clId="{BF9308C1-D757-4954-86B1-C9308EEDDBAF}" dt="2020-11-24T09:40:26.297" v="16" actId="6549"/>
          <ac:spMkLst>
            <pc:docMk/>
            <pc:sldMk cId="3125594978" sldId="271"/>
            <ac:spMk id="4" creationId="{00000000-0000-0000-0000-000000000000}"/>
          </ac:spMkLst>
        </pc:spChg>
      </pc:sldChg>
      <pc:sldChg chg="modSp mod">
        <pc:chgData name="Rachel Jessup" userId="30f7e96d-9bb6-4bfa-b1a1-6099f94ca007" providerId="ADAL" clId="{BF9308C1-D757-4954-86B1-C9308EEDDBAF}" dt="2020-11-24T09:36:50.999" v="3" actId="20577"/>
        <pc:sldMkLst>
          <pc:docMk/>
          <pc:sldMk cId="1731688518" sldId="277"/>
        </pc:sldMkLst>
        <pc:spChg chg="mod">
          <ac:chgData name="Rachel Jessup" userId="30f7e96d-9bb6-4bfa-b1a1-6099f94ca007" providerId="ADAL" clId="{BF9308C1-D757-4954-86B1-C9308EEDDBAF}" dt="2020-11-24T09:36:50.999" v="3" actId="20577"/>
          <ac:spMkLst>
            <pc:docMk/>
            <pc:sldMk cId="1731688518" sldId="27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0000"/>
            <a:lum/>
          </a:blip>
          <a:srcRect/>
          <a:stretch>
            <a:fillRect t="-63000" b="-6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721" y="92431"/>
            <a:ext cx="11817625" cy="7631320"/>
          </a:xfrm>
          <a:prstGeom prst="rect">
            <a:avLst/>
          </a:prstGeom>
        </p:spPr>
        <p:txBody>
          <a:bodyPr wrap="square">
            <a:spAutoFit/>
          </a:bodyPr>
          <a:lstStyle/>
          <a:p>
            <a:pPr algn="ctr">
              <a:lnSpc>
                <a:spcPct val="107000"/>
              </a:lnSpc>
              <a:spcAft>
                <a:spcPts val="800"/>
              </a:spcAft>
            </a:pPr>
            <a:r>
              <a:rPr lang="en-GB" sz="3600" b="1" u="sng" dirty="0">
                <a:solidFill>
                  <a:schemeClr val="accent4"/>
                </a:solidFill>
                <a:latin typeface="XCCW Joined 1a" panose="03050602040000000000" pitchFamily="66" charset="0"/>
                <a:ea typeface="Calibri" panose="020F0502020204030204" pitchFamily="34" charset="0"/>
                <a:cs typeface="Times New Roman" panose="02020603050405020304" pitchFamily="18" charset="0"/>
              </a:rPr>
              <a:t>Sermon On The Mount Continues</a:t>
            </a:r>
          </a:p>
          <a:p>
            <a:pPr algn="ctr">
              <a:lnSpc>
                <a:spcPct val="107000"/>
              </a:lnSpc>
              <a:spcAft>
                <a:spcPts val="800"/>
              </a:spcAft>
            </a:pPr>
            <a:endParaRPr lang="en-GB" sz="3600" b="1" u="sng" dirty="0">
              <a:solidFill>
                <a:schemeClr val="accent4"/>
              </a:solidFill>
              <a:latin typeface="XCCW Joined 1a" panose="0305060204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3600" b="1" u="sng" dirty="0">
              <a:solidFill>
                <a:schemeClr val="accent4"/>
              </a:solidFill>
              <a:latin typeface="XCCW Joined 1a" panose="0305060204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3600" b="1" u="sng" dirty="0">
              <a:solidFill>
                <a:schemeClr val="accent4"/>
              </a:solidFill>
              <a:latin typeface="XCCW Joined 1a" panose="0305060204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3600" b="1" u="sng" dirty="0">
              <a:solidFill>
                <a:schemeClr val="accent4"/>
              </a:solidFill>
              <a:latin typeface="XCCW Joined 1a" panose="0305060204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3600" dirty="0">
                <a:solidFill>
                  <a:schemeClr val="accent4"/>
                </a:solidFill>
                <a:latin typeface="XCCW Joined 1a" panose="03050602040000000000" pitchFamily="66" charset="0"/>
                <a:ea typeface="Calibri" panose="020F0502020204030204" pitchFamily="34" charset="0"/>
                <a:cs typeface="Times New Roman" panose="02020603050405020304" pitchFamily="18" charset="0"/>
              </a:rPr>
              <a:t>Jesus took his disciples and followers somewhere quiet. They sat together and said “Lord, teach us to pray”.</a:t>
            </a:r>
          </a:p>
          <a:p>
            <a:pPr algn="ctr">
              <a:lnSpc>
                <a:spcPct val="107000"/>
              </a:lnSpc>
              <a:spcAft>
                <a:spcPts val="800"/>
              </a:spcAft>
            </a:pPr>
            <a:r>
              <a:rPr lang="en-GB" sz="3600" dirty="0">
                <a:solidFill>
                  <a:schemeClr val="accent4"/>
                </a:solidFill>
                <a:latin typeface="XCCW Joined 1a" panose="03050602040000000000" pitchFamily="66" charset="0"/>
                <a:ea typeface="Calibri" panose="020F0502020204030204" pitchFamily="34" charset="0"/>
                <a:cs typeface="Times New Roman" panose="02020603050405020304" pitchFamily="18" charset="0"/>
              </a:rPr>
              <a:t>This is found in Matthew and Luke’s gospel called ‘Sermon on the Mount’. </a:t>
            </a:r>
          </a:p>
          <a:p>
            <a:pPr algn="ctr">
              <a:lnSpc>
                <a:spcPct val="107000"/>
              </a:lnSpc>
              <a:spcAft>
                <a:spcPts val="800"/>
              </a:spcAft>
            </a:pPr>
            <a:endParaRPr lang="en-GB" sz="2400" dirty="0">
              <a:latin typeface="XCCW Joined 1a" panose="03050602040000000000" pitchFamily="66" charset="0"/>
              <a:ea typeface="Calibri" panose="020F0502020204030204" pitchFamily="34" charset="0"/>
              <a:cs typeface="Times New Roman" panose="02020603050405020304" pitchFamily="18" charset="0"/>
              <a:sym typeface="Wingdings" panose="05000000000000000000" pitchFamily="2" charset="2"/>
            </a:endParaRPr>
          </a:p>
          <a:p>
            <a:pPr algn="ctr">
              <a:lnSpc>
                <a:spcPct val="107000"/>
              </a:lnSpc>
              <a:spcAft>
                <a:spcPts val="800"/>
              </a:spcAft>
            </a:pPr>
            <a:endParaRPr lang="en-GB" sz="2400" dirty="0">
              <a:latin typeface="XCCW Joined 1a" panose="03050602040000000000" pitchFamily="66" charset="0"/>
              <a:ea typeface="Calibri" panose="020F0502020204030204" pitchFamily="34" charset="0"/>
              <a:cs typeface="Times New Roman" panose="02020603050405020304" pitchFamily="18" charset="0"/>
              <a:sym typeface="Wingdings" panose="05000000000000000000" pitchFamily="2" charset="2"/>
            </a:endParaRPr>
          </a:p>
        </p:txBody>
      </p:sp>
      <p:pic>
        <p:nvPicPr>
          <p:cNvPr id="6" name="Picture 5"/>
          <p:cNvPicPr>
            <a:picLocks noChangeAspect="1"/>
          </p:cNvPicPr>
          <p:nvPr/>
        </p:nvPicPr>
        <p:blipFill rotWithShape="1">
          <a:blip r:embed="rId2"/>
          <a:srcRect l="3935" t="11128" r="10030" b="11015"/>
          <a:stretch/>
        </p:blipFill>
        <p:spPr>
          <a:xfrm>
            <a:off x="3846778" y="884582"/>
            <a:ext cx="4481875" cy="2281389"/>
          </a:xfrm>
          <a:prstGeom prst="rect">
            <a:avLst/>
          </a:prstGeom>
        </p:spPr>
      </p:pic>
    </p:spTree>
    <p:extLst>
      <p:ext uri="{BB962C8B-B14F-4D97-AF65-F5344CB8AC3E}">
        <p14:creationId xmlns:p14="http://schemas.microsoft.com/office/powerpoint/2010/main" val="263023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3.googleusercontent.com/zHpVq_C2glfOyhwiecRNWesHQeAjnKZ2JTpDyy_dOQlihWZ1oDwwP1mTZkSeEsiOVEhkgxyx39BtqTGulZ0ujwl7dy2R7ZG4YJbJMILT28OiEsOgKmOT3fzrWjqKNW07UxXk4KpjgyMSzUsKwFoZc4m3KagGlSiGozwByvtDjMZ_q4NZr4oFhTTbrEPUiCg4QE3izqbIG0P7NrX_QCV27uEV3-C2FxMgR50QwuNpXF3yKU7_xCWiMwcpmIDbbUwvg416L-oVu7xeQ6jn085VTsNStgAuIA8SXoD0ZuUoptaHrQzSf7II9Vxqp5ekraBf5Gpz8hIiI91pnXgK39qYz4KgJuCwGJ5lY9MPKUiUxopm9H467oX0ZWMY_sczx-Q_Y-_NVy75otNiApAGA_FS53H22cmIMq75frU2KXYh_Klkaq3M4q0bGueqLUIp_xxmvstLQ43ytKPkEIop2ko-TG8tzma7BRtCPNRsuWKFdSCwaaOWffJHVCiZDhewWt1PwtWqjWSEkJyqkSZXQFGGqIo0gv_GsQ5YrsWL1LrJ7RFNvai1FsGiWHWijHxi42Y0Yy2ALHCe6QXX5P0rJB6KETA4f4P416IU73gv9L_yaA37_JIwxhIhtT70iIbF5Qg6WBAzDsRDzh2JXvsYFuYddX-78q8lpsShD2bD88pesyd8xAgISm__wwr6nK36Ew=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5367" t="17716" r="5080" b="15071"/>
          <a:stretch/>
        </p:blipFill>
        <p:spPr bwMode="auto">
          <a:xfrm>
            <a:off x="238538" y="1510025"/>
            <a:ext cx="4204254" cy="4204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19870" y="857551"/>
            <a:ext cx="6934403" cy="5509200"/>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Our daily bread is not just the toast we have for breakfast, or the honey sandwich we have for tea. </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No, it’s everything we need, our friends, our families, our homes, clothes to keep us warm, food and love to nourish us </a:t>
            </a:r>
          </a:p>
        </p:txBody>
      </p:sp>
    </p:spTree>
    <p:extLst>
      <p:ext uri="{BB962C8B-B14F-4D97-AF65-F5344CB8AC3E}">
        <p14:creationId xmlns:p14="http://schemas.microsoft.com/office/powerpoint/2010/main" val="409436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3.googleusercontent.com/zHpVq_C2glfOyhwiecRNWesHQeAjnKZ2JTpDyy_dOQlihWZ1oDwwP1mTZkSeEsiOVEhkgxyx39BtqTGulZ0ujwl7dy2R7ZG4YJbJMILT28OiEsOgKmOT3fzrWjqKNW07UxXk4KpjgyMSzUsKwFoZc4m3KagGlSiGozwByvtDjMZ_q4NZr4oFhTTbrEPUiCg4QE3izqbIG0P7NrX_QCV27uEV3-C2FxMgR50QwuNpXF3yKU7_xCWiMwcpmIDbbUwvg416L-oVu7xeQ6jn085VTsNStgAuIA8SXoD0ZuUoptaHrQzSf7II9Vxqp5ekraBf5Gpz8hIiI91pnXgK39qYz4KgJuCwGJ5lY9MPKUiUxopm9H467oX0ZWMY_sczx-Q_Y-_NVy75otNiApAGA_FS53H22cmIMq75frU2KXYh_Klkaq3M4q0bGueqLUIp_xxmvstLQ43ytKPkEIop2ko-TG8tzma7BRtCPNRsuWKFdSCwaaOWffJHVCiZDhewWt1PwtWqjWSEkJyqkSZXQFGGqIo0gv_GsQ5YrsWL1LrJ7RFNvai1FsGiWHWijHxi42Y0Yy2ALHCe6QXX5P0rJB6KETA4f4P416IU73gv9L_yaA37_JIwxhIhtT70iIbF5Qg6WBAzDsRDzh2JXvsYFuYddX-78q8lpsShD2bD88pesyd8xAgISm__wwr6nK36Ew=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5367" t="17716" r="5080" b="15071"/>
          <a:stretch/>
        </p:blipFill>
        <p:spPr bwMode="auto">
          <a:xfrm>
            <a:off x="238538" y="1510025"/>
            <a:ext cx="4204254" cy="42042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11554" y="2734988"/>
            <a:ext cx="7580446" cy="1754326"/>
          </a:xfrm>
          <a:prstGeom prst="rect">
            <a:avLst/>
          </a:prstGeom>
        </p:spPr>
        <p:txBody>
          <a:bodyPr wrap="square">
            <a:spAutoFit/>
          </a:bodyPr>
          <a:lstStyle/>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Give us this day our daily bread,</a:t>
            </a:r>
            <a:endParaRPr lang="en-GB" sz="5400" dirty="0">
              <a:solidFill>
                <a:srgbClr val="7030A0"/>
              </a:solidFill>
            </a:endParaRPr>
          </a:p>
        </p:txBody>
      </p:sp>
      <p:sp>
        <p:nvSpPr>
          <p:cNvPr id="7" name="Rectangle 6"/>
          <p:cNvSpPr/>
          <p:nvPr/>
        </p:nvSpPr>
        <p:spPr>
          <a:xfrm>
            <a:off x="4368249" y="1794469"/>
            <a:ext cx="7431359" cy="584775"/>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Now you say:</a:t>
            </a:r>
          </a:p>
        </p:txBody>
      </p:sp>
    </p:spTree>
    <p:extLst>
      <p:ext uri="{BB962C8B-B14F-4D97-AF65-F5344CB8AC3E}">
        <p14:creationId xmlns:p14="http://schemas.microsoft.com/office/powerpoint/2010/main" val="121482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RuSNolkqDp2i2_-w-q2tfzbiBZlefHireB52OLCnx_0Isw5q06ao04YenHyxsGxMasDHB7vUnGNyGqC981p5_NonQRbbEntcwkn-AdOsm5Vvmx-VnqV7rQUCGscX-YSxKPTFvsXBZrk3yWNxreqQeIs2CA4gjhdlPCpZeWboh0WUzaeIO4zQVfdqsxs5TK4K6Fmbh1hboi8Y6E12wI5D_tYyYt24PkhqjrTfelQWrG5QkKt_RRChZR1Uq8Htcr2xOZMPuHk43VX0UN693pSFJglAbB2IorCQlHKv0zqZHKzyLr-mlk0IXUTZKDUBRDFHNosMLcKYJRa20__PNdCGrkc1r7y09WFYuzaI4UKAC1FtxNlFhJkvY7LJ3viLGgBsDAh0xwKIexxmkfLpsYRJjdDapPpM4FPO0uG80Ke_-SRiySHaUmOA5BGLSx9RGMHigpZC-OumgQMMXhySbqVd0A2Z95fbaW00htzMywaY94H0cFoAeI3FCXKGThO1S36LHbuzdF4g7wrxSIdIGJYf5FvVa5Zwa3htLKT9l6ocWUfna-70Vkvq3N6KrEJ7lIwm9cdi-YrPQg9vw6lnk4y3xSXjgD8skkVbTVX5qL8H92esxysoT2MXE3x9BfoAG7QnPOqkguQlQeP2dlEAK7ccrIh7cg9ET8y-BYSvoniRP3-n8HhMveBcSOG_-r8czA=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1056" t="19535" r="9282" b="11242"/>
          <a:stretch/>
        </p:blipFill>
        <p:spPr bwMode="auto">
          <a:xfrm>
            <a:off x="278296" y="1113182"/>
            <a:ext cx="4512366" cy="4641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53269" y="337930"/>
            <a:ext cx="6096000" cy="6001643"/>
          </a:xfrm>
          <a:prstGeom prst="rect">
            <a:avLst/>
          </a:prstGeom>
        </p:spPr>
        <p:txBody>
          <a:bodyPr>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This part of the prayer is all about God’s love for us.</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knows that we don’t always get things right.</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has given us ten ways to help us live to help us know when we get things wrong. </a:t>
            </a:r>
          </a:p>
        </p:txBody>
      </p:sp>
    </p:spTree>
    <p:extLst>
      <p:ext uri="{BB962C8B-B14F-4D97-AF65-F5344CB8AC3E}">
        <p14:creationId xmlns:p14="http://schemas.microsoft.com/office/powerpoint/2010/main" val="197195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RuSNolkqDp2i2_-w-q2tfzbiBZlefHireB52OLCnx_0Isw5q06ao04YenHyxsGxMasDHB7vUnGNyGqC981p5_NonQRbbEntcwkn-AdOsm5Vvmx-VnqV7rQUCGscX-YSxKPTFvsXBZrk3yWNxreqQeIs2CA4gjhdlPCpZeWboh0WUzaeIO4zQVfdqsxs5TK4K6Fmbh1hboi8Y6E12wI5D_tYyYt24PkhqjrTfelQWrG5QkKt_RRChZR1Uq8Htcr2xOZMPuHk43VX0UN693pSFJglAbB2IorCQlHKv0zqZHKzyLr-mlk0IXUTZKDUBRDFHNosMLcKYJRa20__PNdCGrkc1r7y09WFYuzaI4UKAC1FtxNlFhJkvY7LJ3viLGgBsDAh0xwKIexxmkfLpsYRJjdDapPpM4FPO0uG80Ke_-SRiySHaUmOA5BGLSx9RGMHigpZC-OumgQMMXhySbqVd0A2Z95fbaW00htzMywaY94H0cFoAeI3FCXKGThO1S36LHbuzdF4g7wrxSIdIGJYf5FvVa5Zwa3htLKT9l6ocWUfna-70Vkvq3N6KrEJ7lIwm9cdi-YrPQg9vw6lnk4y3xSXjgD8skkVbTVX5qL8H92esxysoT2MXE3x9BfoAG7QnPOqkguQlQeP2dlEAK7ccrIh7cg9ET8y-BYSvoniRP3-n8HhMveBcSOG_-r8czA=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1056" t="19535" r="9282" b="11242"/>
          <a:stretch/>
        </p:blipFill>
        <p:spPr bwMode="auto">
          <a:xfrm>
            <a:off x="278296" y="1113182"/>
            <a:ext cx="4512366" cy="4641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53269" y="337930"/>
            <a:ext cx="6096000" cy="4524315"/>
          </a:xfrm>
          <a:prstGeom prst="rect">
            <a:avLst/>
          </a:prstGeom>
        </p:spPr>
        <p:txBody>
          <a:bodyPr>
            <a:spAutoFit/>
          </a:bodyPr>
          <a:lstStyle/>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The colour purple is for forgiveness in Christianity.</a:t>
            </a:r>
          </a:p>
          <a:p>
            <a:pPr algn="ctr"/>
            <a:endParaRPr lang="en-GB" sz="3200" dirty="0">
              <a:solidFill>
                <a:srgbClr val="000000"/>
              </a:solidFill>
              <a:latin typeface="XCCW Joined 1a" panose="03050602040000000000" pitchFamily="66" charset="0"/>
              <a:cs typeface="Arial" panose="020B0604020202020204" pitchFamily="34" charset="0"/>
            </a:endParaRPr>
          </a:p>
          <a:p>
            <a:pPr algn="ctr"/>
            <a:endParaRPr lang="en-GB" sz="3200" dirty="0">
              <a:solidFill>
                <a:srgbClr val="000000"/>
              </a:solidFill>
              <a:latin typeface="XCCW Joined 1a" panose="03050602040000000000" pitchFamily="66" charset="0"/>
              <a:cs typeface="Arial" panose="020B0604020202020204" pitchFamily="34" charset="0"/>
            </a:endParaRPr>
          </a:p>
          <a:p>
            <a:pPr algn="ctr"/>
            <a:endParaRPr lang="en-GB" sz="3200" dirty="0">
              <a:solidFill>
                <a:srgbClr val="000000"/>
              </a:solidFill>
              <a:latin typeface="XCCW Joined 1a" panose="03050602040000000000" pitchFamily="66" charset="0"/>
              <a:cs typeface="Arial" panose="020B0604020202020204" pitchFamily="34" charset="0"/>
            </a:endParaRPr>
          </a:p>
          <a:p>
            <a:pPr algn="ctr"/>
            <a:endParaRPr lang="en-GB" sz="3200" dirty="0">
              <a:solidFill>
                <a:srgbClr val="000000"/>
              </a:solidFill>
              <a:latin typeface="XCCW Joined 1a" panose="03050602040000000000" pitchFamily="66" charset="0"/>
              <a:cs typeface="Arial" panose="020B0604020202020204" pitchFamily="34" charset="0"/>
            </a:endParaRPr>
          </a:p>
          <a:p>
            <a:pPr algn="ctr"/>
            <a:r>
              <a:rPr lang="en-GB" sz="3200" dirty="0">
                <a:solidFill>
                  <a:srgbClr val="000000"/>
                </a:solidFill>
                <a:latin typeface="XCCW Joined 1a" panose="03050602040000000000" pitchFamily="66" charset="0"/>
                <a:cs typeface="Arial" panose="020B0604020202020204" pitchFamily="34" charset="0"/>
              </a:rPr>
              <a:t>Next we say:</a:t>
            </a:r>
            <a:endParaRPr lang="en-GB" sz="3200" dirty="0"/>
          </a:p>
        </p:txBody>
      </p:sp>
      <p:sp>
        <p:nvSpPr>
          <p:cNvPr id="6" name="Rectangle 5"/>
          <p:cNvSpPr/>
          <p:nvPr/>
        </p:nvSpPr>
        <p:spPr>
          <a:xfrm>
            <a:off x="4711046" y="4877593"/>
            <a:ext cx="7580446" cy="1754326"/>
          </a:xfrm>
          <a:prstGeom prst="rect">
            <a:avLst/>
          </a:prstGeom>
        </p:spPr>
        <p:txBody>
          <a:bodyPr wrap="square">
            <a:spAutoFit/>
          </a:bodyPr>
          <a:lstStyle/>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Forgive us our sins,</a:t>
            </a:r>
            <a:endParaRPr lang="en-GB" sz="5400" dirty="0">
              <a:solidFill>
                <a:srgbClr val="7030A0"/>
              </a:solidFill>
            </a:endParaRPr>
          </a:p>
        </p:txBody>
      </p:sp>
    </p:spTree>
    <p:extLst>
      <p:ext uri="{BB962C8B-B14F-4D97-AF65-F5344CB8AC3E}">
        <p14:creationId xmlns:p14="http://schemas.microsoft.com/office/powerpoint/2010/main" val="368894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76950" y="168964"/>
            <a:ext cx="6096000" cy="3539430"/>
          </a:xfrm>
          <a:prstGeom prst="rect">
            <a:avLst/>
          </a:prstGeom>
        </p:spPr>
        <p:txBody>
          <a:bodyPr>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And God wants us to love as we are loved, this part of the prayer is about what we can do for others.</a:t>
            </a:r>
            <a:endParaRPr lang="en-GB" sz="3200" dirty="0">
              <a:solidFill>
                <a:srgbClr val="000000"/>
              </a:solidFill>
              <a:latin typeface="XCCW Joined 1a" panose="03050602040000000000" pitchFamily="66" charset="0"/>
              <a:cs typeface="Arial" panose="020B0604020202020204" pitchFamily="34" charset="0"/>
            </a:endParaRPr>
          </a:p>
          <a:p>
            <a:pPr algn="ctr"/>
            <a:endParaRPr lang="en-GB" sz="3200" dirty="0">
              <a:solidFill>
                <a:srgbClr val="000000"/>
              </a:solidFill>
              <a:latin typeface="XCCW Joined 1a" panose="03050602040000000000" pitchFamily="66" charset="0"/>
              <a:cs typeface="Arial" panose="020B0604020202020204" pitchFamily="34" charset="0"/>
            </a:endParaRPr>
          </a:p>
          <a:p>
            <a:pPr algn="ctr"/>
            <a:r>
              <a:rPr lang="en-GB" sz="3200" dirty="0">
                <a:solidFill>
                  <a:srgbClr val="000000"/>
                </a:solidFill>
                <a:latin typeface="XCCW Joined 1a" panose="03050602040000000000" pitchFamily="66" charset="0"/>
                <a:cs typeface="Arial" panose="020B0604020202020204" pitchFamily="34" charset="0"/>
              </a:rPr>
              <a:t>Next we say:</a:t>
            </a:r>
            <a:endParaRPr lang="en-GB" sz="3200" dirty="0"/>
          </a:p>
        </p:txBody>
      </p:sp>
      <p:sp>
        <p:nvSpPr>
          <p:cNvPr id="6" name="Rectangle 5"/>
          <p:cNvSpPr/>
          <p:nvPr/>
        </p:nvSpPr>
        <p:spPr>
          <a:xfrm>
            <a:off x="4790662" y="3708394"/>
            <a:ext cx="7580446" cy="2585323"/>
          </a:xfrm>
          <a:prstGeom prst="rect">
            <a:avLst/>
          </a:prstGeom>
        </p:spPr>
        <p:txBody>
          <a:bodyPr wrap="square">
            <a:spAutoFit/>
          </a:bodyPr>
          <a:lstStyle/>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As we forgive those who sin against us.</a:t>
            </a:r>
            <a:endParaRPr lang="en-GB" sz="5400" dirty="0">
              <a:solidFill>
                <a:srgbClr val="7030A0"/>
              </a:solidFill>
            </a:endParaRPr>
          </a:p>
        </p:txBody>
      </p:sp>
      <p:pic>
        <p:nvPicPr>
          <p:cNvPr id="7" name="Picture 2" descr="https://lh3.googleusercontent.com/RuSNolkqDp2i2_-w-q2tfzbiBZlefHireB52OLCnx_0Isw5q06ao04YenHyxsGxMasDHB7vUnGNyGqC981p5_NonQRbbEntcwkn-AdOsm5Vvmx-VnqV7rQUCGscX-YSxKPTFvsXBZrk3yWNxreqQeIs2CA4gjhdlPCpZeWboh0WUzaeIO4zQVfdqsxs5TK4K6Fmbh1hboi8Y6E12wI5D_tYyYt24PkhqjrTfelQWrG5QkKt_RRChZR1Uq8Htcr2xOZMPuHk43VX0UN693pSFJglAbB2IorCQlHKv0zqZHKzyLr-mlk0IXUTZKDUBRDFHNosMLcKYJRa20__PNdCGrkc1r7y09WFYuzaI4UKAC1FtxNlFhJkvY7LJ3viLGgBsDAh0xwKIexxmkfLpsYRJjdDapPpM4FPO0uG80Ke_-SRiySHaUmOA5BGLSx9RGMHigpZC-OumgQMMXhySbqVd0A2Z95fbaW00htzMywaY94H0cFoAeI3FCXKGThO1S36LHbuzdF4g7wrxSIdIGJYf5FvVa5Zwa3htLKT9l6ocWUfna-70Vkvq3N6KrEJ7lIwm9cdi-YrPQg9vw6lnk4y3xSXjgD8skkVbTVX5qL8H92esxysoT2MXE3x9BfoAG7QnPOqkguQlQeP2dlEAK7ccrIh7cg9ET8y-BYSvoniRP3-n8HhMveBcSOG_-r8czA=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1056" t="19535" r="9282" b="11242"/>
          <a:stretch/>
        </p:blipFill>
        <p:spPr bwMode="auto">
          <a:xfrm>
            <a:off x="278296" y="1113182"/>
            <a:ext cx="4512366" cy="464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4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UTVIsIplLmwlTmW5483hRe-zBcTsna05W58xfAyGggAODb0eS0OVUw7P5dc2co7uo4qA6c0jBS1iC1LOzgtJ9LUGB9hUo0AuwKSYUEBOa4esDT-lnIQS0F_cN8J8NYbvDrKuayaX8QjkRRyrxbKgLMR6nEvvRv8-RX56-7JvlW1UMqRzmYHNhanqymc27qvXtpiBGs44j3EKH5DfJqFXWj5kYsicM4HA85ZkkzB_viJYcCm8oSfVMsmthcbdEgzgJ_Dc77PGxhYvxL_N238Crv_xENWZ7eky2DoaNrsYLQW2fRfyNDg5zA7E4mEMfpZSr21v1AlBB0KIWf1QSG9Mzai1UOclNBc0U7343WG8N2wvNW8X5t4KrVYCYeMhifPBmUngBnfl6bPNKNjop03a-Afdi6ULK5U_R6qt8UxmychXEoJGLgoikRdNVigRddANM_n_9FsoFaS8Yu4KrU95tez1hv7SWf5l3XzZqm9tSlg3OLrkP0QN0vSSbGyz-Aje89U_2k8iNYwvgifQzn18WkRwqTCYk_5JUkLWmxesO29x2OOQNbO4DxjwI_1ZyvkXoK8daklMhnN9jT2iY56NFXGYuxyj_AgY0wJxXVNjVwRNh7PpgN-z3xCzBs7sb44E72Xx0C-jfMXJRkKg5m7Xaw0uWS4jCRF42wAkV02Q2xe3yl12hsyOKQvguCZnug=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t="14051" b="13797"/>
          <a:stretch/>
        </p:blipFill>
        <p:spPr bwMode="auto">
          <a:xfrm>
            <a:off x="274844" y="1189204"/>
            <a:ext cx="4883565" cy="4694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16707" y="1520647"/>
            <a:ext cx="6096000" cy="4031873"/>
          </a:xfrm>
          <a:prstGeom prst="rect">
            <a:avLst/>
          </a:prstGeom>
        </p:spPr>
        <p:txBody>
          <a:bodyPr>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God knows that there are things that make us stumble and fall. </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There are grey areas when we are not sure whether we are doing right or wrong. </a:t>
            </a:r>
            <a:endParaRPr lang="en-GB" sz="3200" dirty="0"/>
          </a:p>
        </p:txBody>
      </p:sp>
    </p:spTree>
    <p:extLst>
      <p:ext uri="{BB962C8B-B14F-4D97-AF65-F5344CB8AC3E}">
        <p14:creationId xmlns:p14="http://schemas.microsoft.com/office/powerpoint/2010/main" val="1313129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UTVIsIplLmwlTmW5483hRe-zBcTsna05W58xfAyGggAODb0eS0OVUw7P5dc2co7uo4qA6c0jBS1iC1LOzgtJ9LUGB9hUo0AuwKSYUEBOa4esDT-lnIQS0F_cN8J8NYbvDrKuayaX8QjkRRyrxbKgLMR6nEvvRv8-RX56-7JvlW1UMqRzmYHNhanqymc27qvXtpiBGs44j3EKH5DfJqFXWj5kYsicM4HA85ZkkzB_viJYcCm8oSfVMsmthcbdEgzgJ_Dc77PGxhYvxL_N238Crv_xENWZ7eky2DoaNrsYLQW2fRfyNDg5zA7E4mEMfpZSr21v1AlBB0KIWf1QSG9Mzai1UOclNBc0U7343WG8N2wvNW8X5t4KrVYCYeMhifPBmUngBnfl6bPNKNjop03a-Afdi6ULK5U_R6qt8UxmychXEoJGLgoikRdNVigRddANM_n_9FsoFaS8Yu4KrU95tez1hv7SWf5l3XzZqm9tSlg3OLrkP0QN0vSSbGyz-Aje89U_2k8iNYwvgifQzn18WkRwqTCYk_5JUkLWmxesO29x2OOQNbO4DxjwI_1ZyvkXoK8daklMhnN9jT2iY56NFXGYuxyj_AgY0wJxXVNjVwRNh7PpgN-z3xCzBs7sb44E72Xx0C-jfMXJRkKg5m7Xaw0uWS4jCRF42wAkV02Q2xe3yl12hsyOKQvguCZnug=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t="14051" b="13797"/>
          <a:stretch/>
        </p:blipFill>
        <p:spPr bwMode="auto">
          <a:xfrm>
            <a:off x="274844" y="1189204"/>
            <a:ext cx="4883565" cy="4694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06767" y="407505"/>
            <a:ext cx="6096000" cy="7971413"/>
          </a:xfrm>
          <a:prstGeom prst="rect">
            <a:avLst/>
          </a:prstGeom>
        </p:spPr>
        <p:txBody>
          <a:bodyPr>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Perhaps there are times when we know that we are doing wrong but we want to do that thing all the same.</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But God has given us the sign of the rainbow to remind us that he will never, ever turn his back on us, he will never, ever let us go.</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endParaRPr lang="en-GB" sz="3200" dirty="0">
              <a:solidFill>
                <a:srgbClr val="000000"/>
              </a:solidFill>
              <a:latin typeface="XCCW Joined 1a" panose="03050602040000000000" pitchFamily="66" charset="0"/>
              <a:cs typeface="Arial" panose="020B0604020202020204" pitchFamily="34" charset="0"/>
            </a:endParaRPr>
          </a:p>
          <a:p>
            <a:pPr algn="ctr"/>
            <a:endParaRPr lang="en-GB" sz="3200" dirty="0"/>
          </a:p>
        </p:txBody>
      </p:sp>
    </p:spTree>
    <p:extLst>
      <p:ext uri="{BB962C8B-B14F-4D97-AF65-F5344CB8AC3E}">
        <p14:creationId xmlns:p14="http://schemas.microsoft.com/office/powerpoint/2010/main" val="151055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UTVIsIplLmwlTmW5483hRe-zBcTsna05W58xfAyGggAODb0eS0OVUw7P5dc2co7uo4qA6c0jBS1iC1LOzgtJ9LUGB9hUo0AuwKSYUEBOa4esDT-lnIQS0F_cN8J8NYbvDrKuayaX8QjkRRyrxbKgLMR6nEvvRv8-RX56-7JvlW1UMqRzmYHNhanqymc27qvXtpiBGs44j3EKH5DfJqFXWj5kYsicM4HA85ZkkzB_viJYcCm8oSfVMsmthcbdEgzgJ_Dc77PGxhYvxL_N238Crv_xENWZ7eky2DoaNrsYLQW2fRfyNDg5zA7E4mEMfpZSr21v1AlBB0KIWf1QSG9Mzai1UOclNBc0U7343WG8N2wvNW8X5t4KrVYCYeMhifPBmUngBnfl6bPNKNjop03a-Afdi6ULK5U_R6qt8UxmychXEoJGLgoikRdNVigRddANM_n_9FsoFaS8Yu4KrU95tez1hv7SWf5l3XzZqm9tSlg3OLrkP0QN0vSSbGyz-Aje89U_2k8iNYwvgifQzn18WkRwqTCYk_5JUkLWmxesO29x2OOQNbO4DxjwI_1ZyvkXoK8daklMhnN9jT2iY56NFXGYuxyj_AgY0wJxXVNjVwRNh7PpgN-z3xCzBs7sb44E72Xx0C-jfMXJRkKg5m7Xaw0uWS4jCRF42wAkV02Q2xe3yl12hsyOKQvguCZnug=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t="14051" b="13797"/>
          <a:stretch/>
        </p:blipFill>
        <p:spPr bwMode="auto">
          <a:xfrm>
            <a:off x="274844" y="1189204"/>
            <a:ext cx="4883565" cy="4694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76950" y="1043608"/>
            <a:ext cx="6096000" cy="892552"/>
          </a:xfrm>
          <a:prstGeom prst="rect">
            <a:avLst/>
          </a:prstGeom>
        </p:spPr>
        <p:txBody>
          <a:bodyPr>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Now we say:</a:t>
            </a:r>
            <a:endParaRPr lang="en-GB" sz="3200" dirty="0">
              <a:solidFill>
                <a:srgbClr val="000000"/>
              </a:solidFill>
              <a:latin typeface="XCCW Joined 1a" panose="03050602040000000000" pitchFamily="66" charset="0"/>
              <a:cs typeface="Arial" panose="020B0604020202020204" pitchFamily="34" charset="0"/>
            </a:endParaRPr>
          </a:p>
          <a:p>
            <a:pPr algn="ctr"/>
            <a:endParaRPr lang="en-GB" sz="2000" dirty="0"/>
          </a:p>
        </p:txBody>
      </p:sp>
      <p:sp>
        <p:nvSpPr>
          <p:cNvPr id="6" name="Rectangle 5"/>
          <p:cNvSpPr/>
          <p:nvPr/>
        </p:nvSpPr>
        <p:spPr>
          <a:xfrm>
            <a:off x="5158409" y="1677193"/>
            <a:ext cx="7033591" cy="3416320"/>
          </a:xfrm>
          <a:prstGeom prst="rect">
            <a:avLst/>
          </a:prstGeom>
        </p:spPr>
        <p:txBody>
          <a:bodyPr wrap="square">
            <a:spAutoFit/>
          </a:bodyPr>
          <a:lstStyle/>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Lead us not into temptation,</a:t>
            </a:r>
          </a:p>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But deliver from evil,</a:t>
            </a:r>
            <a:endParaRPr lang="en-GB" sz="5400" dirty="0">
              <a:solidFill>
                <a:srgbClr val="7030A0"/>
              </a:solidFill>
            </a:endParaRPr>
          </a:p>
        </p:txBody>
      </p:sp>
    </p:spTree>
    <p:extLst>
      <p:ext uri="{BB962C8B-B14F-4D97-AF65-F5344CB8AC3E}">
        <p14:creationId xmlns:p14="http://schemas.microsoft.com/office/powerpoint/2010/main" val="354844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3.googleusercontent.com/iXd3zD9r-pvOutAMFnr9XxK0uWTg4Axt60BtBrpcrOf9UkgyOKVk4YHW_PxDtw2L8EG53zBZL_gOuCnV_Ikuc4nFYyi6MwiFIJhBMFtuAni1ILwZSPlbLkqjOpzH11_ItDGkRTJ-vSCkDHgVDxW_4oNIVrVtl-vmAmU0KVzIOrCszfENBV2qpUH2CgOWTmsWzKfpronY0qaKeSNiuEasyRo86fjMJDj1iSCaVELbJJd6C3_ryr7FVfK93FXITAiG-5ZUqPEI-iQA6LH8Clot_NTjbmZfQ-Sq9O8OurhGhGeM8VaAaGSib8Kqf7tMoP4lvAIDFGBqqTyd_NBhp96mQSCZlNYSQaRkID4Orycki_rjSmmOFkhDs2LdyhWgunediMXQ3MGj5plr5Wb-l4DnKnYMZFJUxN7sAZf6-zSLJN5JapfVs_b9yMmr1v9aSIofN-fLhvb5bfEemla353ALvSORwV0jx8MhBywtD5rOIJ8_Sqh5XfRuwK5CYQuLRZiroG9zdvV3TDxToLbtA9f4k-1T0Gr8jF7byrs4hw8_IroXtbKiT0NjPwPWpOSjfzJOC07qXnOYYNsuSt_3cNroLGaNaHZy24vHIcwhiq8bFEJ6ii5Sgn1hJlXoO7C7ChhpPWBCajrnBYzahcRXYq1sWvagk3gPbjHi5i_OCVqJecU6e762bOVlUgKfK0xtUA=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3552" t="19075" r="2292" b="11056"/>
          <a:stretch/>
        </p:blipFill>
        <p:spPr bwMode="auto">
          <a:xfrm>
            <a:off x="437322" y="715616"/>
            <a:ext cx="5448625" cy="53870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11348" y="-2"/>
            <a:ext cx="5794513" cy="4524315"/>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This is part of the prayer that you will not find in every Bible.</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King Henry VIII added it to the prayer. He named himself the King of the church and he wanted the prayer to end with the praises for God and His eternal love for us.</a:t>
            </a:r>
          </a:p>
        </p:txBody>
      </p:sp>
    </p:spTree>
    <p:extLst>
      <p:ext uri="{BB962C8B-B14F-4D97-AF65-F5344CB8AC3E}">
        <p14:creationId xmlns:p14="http://schemas.microsoft.com/office/powerpoint/2010/main" val="84836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3.googleusercontent.com/iXd3zD9r-pvOutAMFnr9XxK0uWTg4Axt60BtBrpcrOf9UkgyOKVk4YHW_PxDtw2L8EG53zBZL_gOuCnV_Ikuc4nFYyi6MwiFIJhBMFtuAni1ILwZSPlbLkqjOpzH11_ItDGkRTJ-vSCkDHgVDxW_4oNIVrVtl-vmAmU0KVzIOrCszfENBV2qpUH2CgOWTmsWzKfpronY0qaKeSNiuEasyRo86fjMJDj1iSCaVELbJJd6C3_ryr7FVfK93FXITAiG-5ZUqPEI-iQA6LH8Clot_NTjbmZfQ-Sq9O8OurhGhGeM8VaAaGSib8Kqf7tMoP4lvAIDFGBqqTyd_NBhp96mQSCZlNYSQaRkID4Orycki_rjSmmOFkhDs2LdyhWgunediMXQ3MGj5plr5Wb-l4DnKnYMZFJUxN7sAZf6-zSLJN5JapfVs_b9yMmr1v9aSIofN-fLhvb5bfEemla353ALvSORwV0jx8MhBywtD5rOIJ8_Sqh5XfRuwK5CYQuLRZiroG9zdvV3TDxToLbtA9f4k-1T0Gr8jF7byrs4hw8_IroXtbKiT0NjPwPWpOSjfzJOC07qXnOYYNsuSt_3cNroLGaNaHZy24vHIcwhiq8bFEJ6ii5Sgn1hJlXoO7C7ChhpPWBCajrnBYzahcRXYq1sWvagk3gPbjHi5i_OCVqJecU6e762bOVlUgKfK0xtUA=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3552" t="19075" r="2292" b="11056"/>
          <a:stretch/>
        </p:blipFill>
        <p:spPr bwMode="auto">
          <a:xfrm>
            <a:off x="262752" y="536712"/>
            <a:ext cx="6152322" cy="60827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74004" y="357806"/>
            <a:ext cx="4845376" cy="892552"/>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Finally we say:</a:t>
            </a:r>
            <a:endParaRPr lang="en-GB" sz="3200" dirty="0">
              <a:solidFill>
                <a:srgbClr val="000000"/>
              </a:solidFill>
              <a:latin typeface="XCCW Joined 1a" panose="03050602040000000000" pitchFamily="66" charset="0"/>
              <a:cs typeface="Arial" panose="020B0604020202020204" pitchFamily="34" charset="0"/>
            </a:endParaRPr>
          </a:p>
          <a:p>
            <a:pPr algn="ctr"/>
            <a:endParaRPr lang="en-GB" sz="2000" dirty="0"/>
          </a:p>
        </p:txBody>
      </p:sp>
      <p:sp>
        <p:nvSpPr>
          <p:cNvPr id="5" name="Rectangle 4"/>
          <p:cNvSpPr/>
          <p:nvPr/>
        </p:nvSpPr>
        <p:spPr>
          <a:xfrm>
            <a:off x="6415074" y="1065692"/>
            <a:ext cx="5776926" cy="5909310"/>
          </a:xfrm>
          <a:prstGeom prst="rect">
            <a:avLst/>
          </a:prstGeom>
        </p:spPr>
        <p:txBody>
          <a:bodyPr wrap="square">
            <a:spAutoFit/>
          </a:bodyPr>
          <a:lstStyle/>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For yours is the kingdom, the power and the glory.</a:t>
            </a:r>
          </a:p>
          <a:p>
            <a:pPr algn="ctr"/>
            <a:r>
              <a:rPr lang="en-GB" sz="5400" dirty="0">
                <a:solidFill>
                  <a:srgbClr val="7030A0"/>
                </a:solidFill>
                <a:latin typeface="XCCW Joined 1a" panose="03050602040000000000" pitchFamily="66" charset="0"/>
                <a:cs typeface="Arial" panose="020B0604020202020204" pitchFamily="34" charset="0"/>
              </a:rPr>
              <a:t>Forever and ever. Amen</a:t>
            </a:r>
            <a:endParaRPr lang="en-GB" sz="5400" dirty="0">
              <a:solidFill>
                <a:srgbClr val="7030A0"/>
              </a:solidFill>
            </a:endParaRPr>
          </a:p>
        </p:txBody>
      </p:sp>
    </p:spTree>
    <p:extLst>
      <p:ext uri="{BB962C8B-B14F-4D97-AF65-F5344CB8AC3E}">
        <p14:creationId xmlns:p14="http://schemas.microsoft.com/office/powerpoint/2010/main" val="324746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ther Food: daily devos: All-night praye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08721" y="1361338"/>
            <a:ext cx="11569148" cy="4198009"/>
          </a:xfrm>
          <a:prstGeom prst="rect">
            <a:avLst/>
          </a:prstGeom>
        </p:spPr>
        <p:txBody>
          <a:bodyPr wrap="square">
            <a:spAutoFit/>
          </a:bodyPr>
          <a:lstStyle/>
          <a:p>
            <a:pPr fontAlgn="base">
              <a:lnSpc>
                <a:spcPct val="107000"/>
              </a:lnSpc>
              <a:spcAft>
                <a:spcPts val="1500"/>
              </a:spcAft>
            </a:pPr>
            <a:r>
              <a:rPr lang="en-GB" sz="24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Jesus knew all about prayer. </a:t>
            </a:r>
          </a:p>
          <a:p>
            <a:pPr fontAlgn="base">
              <a:lnSpc>
                <a:spcPct val="107000"/>
              </a:lnSpc>
              <a:spcAft>
                <a:spcPts val="1500"/>
              </a:spcAft>
            </a:pPr>
            <a:r>
              <a:rPr lang="en-GB" sz="24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prayed early in the morning. </a:t>
            </a:r>
          </a:p>
          <a:p>
            <a:pPr fontAlgn="base">
              <a:lnSpc>
                <a:spcPct val="107000"/>
              </a:lnSpc>
              <a:spcAft>
                <a:spcPts val="1500"/>
              </a:spcAft>
            </a:pPr>
            <a:r>
              <a:rPr lang="en-GB" sz="24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prayed late into the night. </a:t>
            </a:r>
          </a:p>
          <a:p>
            <a:pPr fontAlgn="base">
              <a:lnSpc>
                <a:spcPct val="107000"/>
              </a:lnSpc>
              <a:spcAft>
                <a:spcPts val="1500"/>
              </a:spcAft>
            </a:pPr>
            <a:r>
              <a:rPr lang="en-GB" sz="24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prayed for his friends and for those who would have counted themselves his enemies. </a:t>
            </a:r>
          </a:p>
          <a:p>
            <a:pPr fontAlgn="base">
              <a:lnSpc>
                <a:spcPct val="107000"/>
              </a:lnSpc>
              <a:spcAft>
                <a:spcPts val="1500"/>
              </a:spcAft>
            </a:pPr>
            <a:r>
              <a:rPr lang="en-GB" sz="24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prayed for little children. He laid his hand upon them and he blessed them.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500"/>
              </a:spcAft>
            </a:pPr>
            <a:r>
              <a:rPr lang="en-GB" sz="24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During his Sermon on the Mount, Jesus taught his disciples a very important prayer. It is inside every Bible ever written. It is said in every church. It is known by almost every Christian.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08721" y="92431"/>
            <a:ext cx="11817625" cy="1176476"/>
          </a:xfrm>
          <a:prstGeom prst="rect">
            <a:avLst/>
          </a:prstGeom>
        </p:spPr>
        <p:txBody>
          <a:bodyPr wrap="square">
            <a:spAutoFit/>
          </a:bodyPr>
          <a:lstStyle/>
          <a:p>
            <a:pPr algn="ctr">
              <a:lnSpc>
                <a:spcPct val="107000"/>
              </a:lnSpc>
              <a:spcAft>
                <a:spcPts val="800"/>
              </a:spcAft>
            </a:pPr>
            <a:r>
              <a:rPr lang="en-GB" sz="3600" b="1" u="sng" dirty="0">
                <a:solidFill>
                  <a:schemeClr val="accent4"/>
                </a:solidFill>
                <a:latin typeface="XCCW Joined 1a" panose="03050602040000000000" pitchFamily="66" charset="0"/>
                <a:ea typeface="Calibri" panose="020F0502020204030204" pitchFamily="34" charset="0"/>
                <a:cs typeface="Times New Roman" panose="02020603050405020304" pitchFamily="18" charset="0"/>
              </a:rPr>
              <a:t>Sermon On The Mount</a:t>
            </a:r>
            <a:endParaRPr lang="en-GB" sz="2400" dirty="0">
              <a:latin typeface="XCCW Joined 1a" panose="03050602040000000000" pitchFamily="66" charset="0"/>
              <a:ea typeface="Calibri" panose="020F0502020204030204" pitchFamily="34" charset="0"/>
              <a:cs typeface="Times New Roman" panose="02020603050405020304" pitchFamily="18" charset="0"/>
              <a:sym typeface="Wingdings" panose="05000000000000000000" pitchFamily="2" charset="2"/>
            </a:endParaRPr>
          </a:p>
          <a:p>
            <a:pPr algn="ctr">
              <a:lnSpc>
                <a:spcPct val="107000"/>
              </a:lnSpc>
              <a:spcAft>
                <a:spcPts val="800"/>
              </a:spcAft>
            </a:pPr>
            <a:endParaRPr lang="en-GB" sz="2400" dirty="0">
              <a:latin typeface="XCCW Joined 1a" panose="03050602040000000000" pitchFamily="66" charset="0"/>
              <a:ea typeface="Calibri" panose="020F0502020204030204" pitchFamily="34" charset="0"/>
              <a:cs typeface="Times New Roman" panose="02020603050405020304" pitchFamily="18" charset="0"/>
              <a:sym typeface="Wingdings" panose="05000000000000000000" pitchFamily="2" charset="2"/>
            </a:endParaRPr>
          </a:p>
        </p:txBody>
      </p:sp>
      <p:pic>
        <p:nvPicPr>
          <p:cNvPr id="7" name="Picture 6"/>
          <p:cNvPicPr>
            <a:picLocks noChangeAspect="1"/>
          </p:cNvPicPr>
          <p:nvPr/>
        </p:nvPicPr>
        <p:blipFill rotWithShape="1">
          <a:blip r:embed="rId3"/>
          <a:srcRect l="3935" t="11128" r="10030" b="11015"/>
          <a:stretch/>
        </p:blipFill>
        <p:spPr>
          <a:xfrm>
            <a:off x="7366553" y="867093"/>
            <a:ext cx="4301986" cy="2189820"/>
          </a:xfrm>
          <a:prstGeom prst="rect">
            <a:avLst/>
          </a:prstGeom>
        </p:spPr>
      </p:pic>
    </p:spTree>
    <p:extLst>
      <p:ext uri="{BB962C8B-B14F-4D97-AF65-F5344CB8AC3E}">
        <p14:creationId xmlns:p14="http://schemas.microsoft.com/office/powerpoint/2010/main" val="383251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lh3.googleusercontent.com/CarI3Gl1yh5CRWoYgg5b9zIhPx75cbF3eEMFgtteNi-et20kJH2WgfOpnOI7q4jdwOz3KfojpKB1BAvVy_kwq79QzPfkc5akFQsextmphhxSUCs2v8a76qo9jzSaPMluVRVEfjTuPiAHm5inJjK55O5fwpEo2SmRqAsnzoyJgrtCFRsp_D5v_BJiXagIZ-_5PXJZ-l4TiOGWMo4vHY6lVWF-sD87evj8AjrH4B8K3H5tx4PUE1bTi9eYq445XCSzqEtJ4eqGMt7gdsPs1mMtcXHI4MDJA2K2o01m2IyVhgYxl8n5A8FFSYzZP8HSRIsxqRT5z82N8rmRHtXYixJjM0Rjhnv_QJbuKVKMNrc6b6HZM9Exdh81vK0oZu6V0arp_gBxm2KMTyI-CnklN2a8G1cXTLzCTGj9l5yoxB2yyurfsvu5frxQWSn2BfKYlMJSgRUGc8iDET847_wnJGRLbB4Jven_1_c8qWHpyq5iwVpbgWgGyncrSWhKYBofyFQpl8Lnpo9hwozhW-Bh_cjRYnX1N4eoxcH72EwtcdAw1W9nsI90K5eAingem4q1yF7KAbbf3YWG1UqmNvnsMwUIMWCqIStbz-szM-L0DDJBRzB7GoBq5SAh-ooMAxAE4sbVe21cFvyFZ_KsoT42ZJvtHZsHttMLIoAcFhb919KASu3Oh926IBN45n-mr74WLg=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13333"/>
          <a:stretch/>
        </p:blipFill>
        <p:spPr bwMode="auto">
          <a:xfrm rot="16200000">
            <a:off x="601318" y="-601317"/>
            <a:ext cx="6858000" cy="8060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06410" y="0"/>
            <a:ext cx="3985590" cy="7171194"/>
          </a:xfrm>
          <a:prstGeom prst="rect">
            <a:avLst/>
          </a:prstGeom>
          <a:noFill/>
        </p:spPr>
        <p:txBody>
          <a:bodyPr wrap="square" rtlCol="0">
            <a:spAutoFit/>
          </a:bodyPr>
          <a:lstStyle/>
          <a:p>
            <a:pPr algn="ctr"/>
            <a:r>
              <a:rPr lang="en-GB" sz="2000" dirty="0">
                <a:solidFill>
                  <a:srgbClr val="7030A0"/>
                </a:solidFill>
                <a:latin typeface="XCCW Joined 1a" panose="03050602040000000000" pitchFamily="66" charset="0"/>
              </a:rPr>
              <a:t>Lets put it all together:</a:t>
            </a:r>
          </a:p>
          <a:p>
            <a:pPr algn="ctr"/>
            <a:endParaRPr lang="en-GB" sz="2000" dirty="0">
              <a:solidFill>
                <a:srgbClr val="7030A0"/>
              </a:solidFill>
              <a:latin typeface="XCCW Joined 1a" panose="03050602040000000000" pitchFamily="66" charset="0"/>
            </a:endParaRPr>
          </a:p>
          <a:p>
            <a:pPr algn="ctr"/>
            <a:r>
              <a:rPr lang="en-GB" sz="2000" dirty="0">
                <a:solidFill>
                  <a:srgbClr val="7030A0"/>
                </a:solidFill>
                <a:latin typeface="XCCW Joined 1a" panose="03050602040000000000" pitchFamily="66" charset="0"/>
              </a:rPr>
              <a:t>Our Father,</a:t>
            </a:r>
          </a:p>
          <a:p>
            <a:pPr algn="ctr"/>
            <a:r>
              <a:rPr lang="en-GB" sz="2000" dirty="0">
                <a:solidFill>
                  <a:srgbClr val="7030A0"/>
                </a:solidFill>
                <a:latin typeface="XCCW Joined 1a" panose="03050602040000000000" pitchFamily="66" charset="0"/>
              </a:rPr>
              <a:t>Who art in Heaven,</a:t>
            </a:r>
          </a:p>
          <a:p>
            <a:pPr algn="ctr"/>
            <a:r>
              <a:rPr lang="en-GB" sz="2000" dirty="0">
                <a:solidFill>
                  <a:srgbClr val="7030A0"/>
                </a:solidFill>
                <a:latin typeface="XCCW Joined 1a" panose="03050602040000000000" pitchFamily="66" charset="0"/>
              </a:rPr>
              <a:t>Hallowed be thy name,</a:t>
            </a:r>
          </a:p>
          <a:p>
            <a:pPr algn="ctr"/>
            <a:r>
              <a:rPr lang="en-GB" sz="2000" dirty="0">
                <a:solidFill>
                  <a:srgbClr val="7030A0"/>
                </a:solidFill>
                <a:latin typeface="XCCW Joined 1a" panose="03050602040000000000" pitchFamily="66" charset="0"/>
              </a:rPr>
              <a:t>Thy Kingdom come,</a:t>
            </a:r>
          </a:p>
          <a:p>
            <a:pPr algn="ctr"/>
            <a:r>
              <a:rPr lang="en-GB" sz="2000" dirty="0">
                <a:solidFill>
                  <a:srgbClr val="7030A0"/>
                </a:solidFill>
                <a:latin typeface="XCCW Joined 1a" panose="03050602040000000000" pitchFamily="66" charset="0"/>
              </a:rPr>
              <a:t>Thy will be done,</a:t>
            </a:r>
          </a:p>
          <a:p>
            <a:pPr algn="ctr"/>
            <a:r>
              <a:rPr lang="en-GB" sz="2000" dirty="0">
                <a:solidFill>
                  <a:srgbClr val="7030A0"/>
                </a:solidFill>
                <a:latin typeface="XCCW Joined 1a" panose="03050602040000000000" pitchFamily="66" charset="0"/>
              </a:rPr>
              <a:t>On Earth as it is in Heaven,</a:t>
            </a:r>
          </a:p>
          <a:p>
            <a:pPr algn="ctr"/>
            <a:r>
              <a:rPr lang="en-GB" sz="2000" dirty="0">
                <a:solidFill>
                  <a:srgbClr val="7030A0"/>
                </a:solidFill>
                <a:latin typeface="XCCW Joined 1a" panose="03050602040000000000" pitchFamily="66" charset="0"/>
              </a:rPr>
              <a:t>Give us this day, our daily bread,</a:t>
            </a:r>
          </a:p>
          <a:p>
            <a:pPr algn="ctr"/>
            <a:r>
              <a:rPr lang="en-GB" sz="2000" dirty="0">
                <a:solidFill>
                  <a:srgbClr val="7030A0"/>
                </a:solidFill>
                <a:latin typeface="XCCW Joined 1a" panose="03050602040000000000" pitchFamily="66" charset="0"/>
              </a:rPr>
              <a:t>As we forgive us our sins,</a:t>
            </a:r>
          </a:p>
          <a:p>
            <a:pPr algn="ctr"/>
            <a:r>
              <a:rPr lang="en-GB" sz="2000" dirty="0">
                <a:solidFill>
                  <a:srgbClr val="7030A0"/>
                </a:solidFill>
                <a:latin typeface="XCCW Joined 1a" panose="03050602040000000000" pitchFamily="66" charset="0"/>
              </a:rPr>
              <a:t>As we forgive those who sin against us, </a:t>
            </a:r>
          </a:p>
          <a:p>
            <a:pPr algn="ctr"/>
            <a:r>
              <a:rPr lang="en-GB" sz="2000" dirty="0">
                <a:solidFill>
                  <a:srgbClr val="7030A0"/>
                </a:solidFill>
                <a:latin typeface="XCCW Joined 1a" panose="03050602040000000000" pitchFamily="66" charset="0"/>
              </a:rPr>
              <a:t>And lead us not into temptation,</a:t>
            </a:r>
          </a:p>
          <a:p>
            <a:pPr algn="ctr"/>
            <a:r>
              <a:rPr lang="en-GB" sz="2000" dirty="0">
                <a:solidFill>
                  <a:srgbClr val="7030A0"/>
                </a:solidFill>
                <a:latin typeface="XCCW Joined 1a" panose="03050602040000000000" pitchFamily="66" charset="0"/>
              </a:rPr>
              <a:t>But deliver us from evil,</a:t>
            </a:r>
          </a:p>
          <a:p>
            <a:pPr algn="ctr"/>
            <a:r>
              <a:rPr lang="en-GB" sz="2000" dirty="0">
                <a:solidFill>
                  <a:srgbClr val="7030A0"/>
                </a:solidFill>
                <a:latin typeface="XCCW Joined 1a" panose="03050602040000000000" pitchFamily="66" charset="0"/>
              </a:rPr>
              <a:t>For yours is the kingdom, the power and the glory,</a:t>
            </a:r>
          </a:p>
          <a:p>
            <a:pPr algn="ctr"/>
            <a:r>
              <a:rPr lang="en-GB" sz="2000" dirty="0">
                <a:solidFill>
                  <a:srgbClr val="7030A0"/>
                </a:solidFill>
                <a:latin typeface="XCCW Joined 1a" panose="03050602040000000000" pitchFamily="66" charset="0"/>
              </a:rPr>
              <a:t>Forever and ever</a:t>
            </a:r>
            <a:r>
              <a:rPr lang="en-GB" sz="2000">
                <a:solidFill>
                  <a:srgbClr val="7030A0"/>
                </a:solidFill>
                <a:latin typeface="XCCW Joined 1a" panose="03050602040000000000" pitchFamily="66" charset="0"/>
              </a:rPr>
              <a:t>, </a:t>
            </a:r>
          </a:p>
          <a:p>
            <a:pPr algn="ctr"/>
            <a:r>
              <a:rPr lang="en-GB" sz="2000">
                <a:solidFill>
                  <a:srgbClr val="7030A0"/>
                </a:solidFill>
                <a:latin typeface="XCCW Joined 1a" panose="03050602040000000000" pitchFamily="66" charset="0"/>
              </a:rPr>
              <a:t>Amen</a:t>
            </a:r>
            <a:endParaRPr lang="en-GB" sz="2000" dirty="0">
              <a:solidFill>
                <a:srgbClr val="7030A0"/>
              </a:solidFill>
              <a:latin typeface="XCCW Joined 1a" panose="03050602040000000000" pitchFamily="66" charset="0"/>
            </a:endParaRPr>
          </a:p>
        </p:txBody>
      </p:sp>
    </p:spTree>
    <p:extLst>
      <p:ext uri="{BB962C8B-B14F-4D97-AF65-F5344CB8AC3E}">
        <p14:creationId xmlns:p14="http://schemas.microsoft.com/office/powerpoint/2010/main" val="283022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051" y="596756"/>
            <a:ext cx="11449879" cy="3477875"/>
          </a:xfrm>
          <a:prstGeom prst="rect">
            <a:avLst/>
          </a:prstGeom>
        </p:spPr>
        <p:txBody>
          <a:bodyPr wrap="square">
            <a:spAutoFit/>
          </a:bodyPr>
          <a:lstStyle/>
          <a:p>
            <a:pPr algn="ctr"/>
            <a:r>
              <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Why don’t you have a try at writing your own prayer using Godly play?</a:t>
            </a:r>
          </a:p>
          <a:p>
            <a:pPr algn="ctr"/>
            <a:endPar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You need:</a:t>
            </a:r>
          </a:p>
          <a:p>
            <a:pPr algn="ctr"/>
            <a:r>
              <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Small squared pieces of coloured card to plan each part of your prayer. 8 is the most you will need.</a:t>
            </a:r>
          </a:p>
          <a:p>
            <a:pPr algn="ctr"/>
            <a:endPar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Place objects, symbols or words onto the coloured card to help you remember your prayer lines.</a:t>
            </a:r>
          </a:p>
          <a:p>
            <a:pPr algn="ctr"/>
            <a:endPar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Take a picture and then try to write your prayer onto paper.</a:t>
            </a:r>
          </a:p>
          <a:p>
            <a:pPr algn="ctr"/>
            <a:endPar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endPar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endParaRPr lang="en-GB" sz="20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2559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f1ahni8OIjjYqhjz3EQutToUB260k9RyoyRRCxW6VGasJVdrX1lomPjxme7koU1U8UB0ep8vtzxYPnwCcfmmf9RzFXOhDXkfBVemu5f8AmwrJ4If-4wOY4a_Rynf2odMH7ySLIt8LND_l_hwpL51Ms9qvfnKFS3Q8f-9XxDVh6G5VvvS97UmlwDlZWTawSBaTtLlh0uj-jHbiCgMHmjrVw4ieYqIfhsZ0HUhvd_swqjV31dIJjRhsQ8BqoPr0psaXZE3S3yW6KEmZ0GMl_1y7WFXAePMl2pzvjrOwTaS6T_R8XjCCI-RDFOk22qljwfGFIYc61Z7nNnMy19WlSNjBt9b8feb_OoX9jwGbHchbG-zB3ZEvGxIKFMKILgsNA2Z_ymBlqZCjimD6MAzB_USfoMhBcLOMlBOqGZ8e_8PoQFharQPszsYHk5WcNNjI3Q7u3XTCgSrKWaN5qDvOGNIIX6xrcyDpmt-xHq3XsGxCxfQWQIX9a0_F1oSpzaPnYHNKI4Ub0jJSynid2laCfbNJrwBakAIWxB4PlutcRHOfIpYQFH32SoiTa3Mr8Zi8Ts8Mh4aI5IBF9CrSWHcCO6nSUnKd6krsZbvd5PNdAi757wrErM87bKPuj_--22JTWjXP45RxdTRSRu3hWN_-G-_duOcofzdz62qy5ldURM2ypsbNbwzIHw1mvsJA1MW5Q=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9332" t="10625" r="10507" b="11514"/>
          <a:stretch/>
        </p:blipFill>
        <p:spPr bwMode="auto">
          <a:xfrm>
            <a:off x="308112" y="1438167"/>
            <a:ext cx="3627783" cy="4694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2210" y="1438167"/>
            <a:ext cx="7431359" cy="4524315"/>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Jesus wanted us to know:</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Your heavenly Father is better than the best father you could ever imagine.</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cares for you so much that he wants you to call him ‘Father’</a:t>
            </a:r>
            <a:r>
              <a:rPr lang="en-GB" sz="2800" dirty="0"/>
              <a:t>.</a:t>
            </a: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6365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Gb_FtdrPPTQb_eaTkITOfJT_0JbIeDPhTaSAVbYNcrYO72h9d9HmSvgdRHsl7-KbpCXV_9NJxwBj-rQU92Ijolrf2KG3AeViHduZgbVt1glx6_Y-BAnrFQOaIDPOYfva4ahzlZNyDrlUfhUV2FQmBzkINFCVZn_uHCc1iqmlMFL8zCgqQUnKxM1mqG6Q2C-uHfXDuLHkRTYDjmWLenYF0l8bV-oax5s5vfEKvXZg6OGbaDim_b4_drxPsnxJqtxLL4cbIWMv3s4ae29XIDay8EffrAEFKfOiY5U7Qp6aR2QJyzBwmtk0i2d8yQjmOeibUX9f0FhXiSpzbtp66aVwAVZTmxV8L40Ia5iq29-jp-OWUgxLAQQRaMdMLygbSdVurm91gQgBewGzW4xwwvvUiyF4XaDMdHMi2chaIvr2exFBE0p9oJ1ET6aIJP2t1TN8oEmiInyF5_dBQiBLOFZl7VKwdfj3OpgYPlQKsk3tHIOcAkI2nLQlSwBqgvmfWjVIT1ok1QqKA6n9rj5ydmNR4ns2dB61qGgd_uhzZvIrN6zsaCf6La0yzvskvKKLCzNxHS9fMrfZBpSu78LmaVdwlb9N9xDuXzHrc0jSXXt8eVZa8JE23xgZ0k8hJB3nKTrZakhYIXnQeTeeHKVR_HSG_30g82_xtfvE6507LnsWhVcWgwxYMqgP_WBLoK5YzQ=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3679" t="14219" r="2474" b="12304"/>
          <a:stretch/>
        </p:blipFill>
        <p:spPr bwMode="auto">
          <a:xfrm>
            <a:off x="178905" y="1470992"/>
            <a:ext cx="4144618" cy="43235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97457" y="566531"/>
            <a:ext cx="7431359" cy="4031873"/>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loves you even more than a shepherd loves his sheep.</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chemeClr val="bg1"/>
                </a:solidFill>
                <a:latin typeface="XCCW Joined 1a" panose="03050602040000000000" pitchFamily="66" charset="0"/>
                <a:ea typeface="Times New Roman" panose="02020603050405020304" pitchFamily="18" charset="0"/>
                <a:cs typeface="Arial" panose="020B0604020202020204" pitchFamily="34" charset="0"/>
              </a:rPr>
              <a:t>You should start your prayer with</a:t>
            </a:r>
          </a:p>
        </p:txBody>
      </p:sp>
      <p:sp>
        <p:nvSpPr>
          <p:cNvPr id="7" name="Rectangle 6"/>
          <p:cNvSpPr/>
          <p:nvPr/>
        </p:nvSpPr>
        <p:spPr>
          <a:xfrm>
            <a:off x="4323523" y="4675570"/>
            <a:ext cx="7580446" cy="1754326"/>
          </a:xfrm>
          <a:prstGeom prst="rect">
            <a:avLst/>
          </a:prstGeom>
        </p:spPr>
        <p:txBody>
          <a:bodyPr wrap="square">
            <a:spAutoFit/>
          </a:bodyPr>
          <a:lstStyle/>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Our father who art in heaven,</a:t>
            </a:r>
            <a:endParaRPr lang="en-GB" sz="5400" dirty="0">
              <a:solidFill>
                <a:srgbClr val="7030A0"/>
              </a:solidFill>
            </a:endParaRPr>
          </a:p>
        </p:txBody>
      </p:sp>
    </p:spTree>
    <p:extLst>
      <p:ext uri="{BB962C8B-B14F-4D97-AF65-F5344CB8AC3E}">
        <p14:creationId xmlns:p14="http://schemas.microsoft.com/office/powerpoint/2010/main" val="282774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L8z554gaVN4ZGKaQDUVJvVxgZOMGOmXbMktpX1S_04aGxdzx48zVMnZPCFiM1muIpZXsPPe0mxTo-piPxBX6_y25fQCTn8bzDM9g-Xd6-4eh2tPCgZW0UzXC4V70K4rvC_SGGZ-jCoWjad2A1wXX44uDi6jMzM0oqEjbGh7HWP0kFg5UFCuF-DGpNwDg7-GzpNuXRFapjklq-3XSf_EE-uT-m8BMLwyb2nH-D1KTD1FsowCeMH25eq6MZS5b45ygYShKQ4gx3jryd0Pn3tHy0Uqbz3PdJfpQbWrw75Im93m-1sh8Nk1hc1agZJkfZi9BLDBffSIjOoVQl0XbnYaU1em6fvU0tiTY2eWVJkX0oncNdOW2DFnxJ0cmXhl6XMx75CL2VzV76eJnnQvW6ntMk8JX7IFgHe96QCXLRuTX7MAZEjC6-E8Tyf4QOAsI87P3MPRnAigQBTN4UKS9kf6-pWDDghob9Rde_KMjYxaXsPK-2ngaNymOTuO9gHg47C0kJo1aIcXh_TvvvDND3YKHnu1cUxSjpGR-j4c2VTh8PlM8a_Pz4jF8gYv4XiVDPl2wkZjeSTftmqd-jS7HKTONZ-O5BMQZez1KziSgOqkIiSuhT0P6gBt9X9nryOhSrf2q_LpOTHnpBczj7lcdvmitCzHRvNoEOtZcM3nZklnynQeEmTIzgWYphQUcUSPgwQ=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3095" t="17932" r="8529" b="19506"/>
          <a:stretch/>
        </p:blipFill>
        <p:spPr bwMode="auto">
          <a:xfrm>
            <a:off x="213057" y="1798983"/>
            <a:ext cx="4035922" cy="38066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98066" y="312800"/>
            <a:ext cx="7431359" cy="4524315"/>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And remember when you pray that your heavenly Father is very holy.</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is all that is good, all that is light, hallowed means holy.</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So we say:</a:t>
            </a:r>
          </a:p>
        </p:txBody>
      </p:sp>
      <p:sp>
        <p:nvSpPr>
          <p:cNvPr id="8" name="Rectangle 7"/>
          <p:cNvSpPr/>
          <p:nvPr/>
        </p:nvSpPr>
        <p:spPr>
          <a:xfrm>
            <a:off x="4611554" y="4837115"/>
            <a:ext cx="7580446" cy="1754326"/>
          </a:xfrm>
          <a:prstGeom prst="rect">
            <a:avLst/>
          </a:prstGeom>
        </p:spPr>
        <p:txBody>
          <a:bodyPr wrap="square">
            <a:spAutoFit/>
          </a:bodyPr>
          <a:lstStyle/>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Hallowed be your name,</a:t>
            </a:r>
            <a:endParaRPr lang="en-GB" sz="5400" dirty="0">
              <a:solidFill>
                <a:srgbClr val="7030A0"/>
              </a:solidFill>
            </a:endParaRPr>
          </a:p>
        </p:txBody>
      </p:sp>
    </p:spTree>
    <p:extLst>
      <p:ext uri="{BB962C8B-B14F-4D97-AF65-F5344CB8AC3E}">
        <p14:creationId xmlns:p14="http://schemas.microsoft.com/office/powerpoint/2010/main" val="235841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lRslMZTXYGp8qICt3gduFvTCaO1eVBgO8Q70NDXjLUiTKsiEXRy425BQAs9DuxEHPdNqzYkIYx-QChrvMPo9gzm3_DX_ynP3wVWLf1kP1QMwIJrF70woOns7PrB1cdlGDb36UZLScrw251g5xHA3HYw81o-8An2X7GIykjXN4-qPcwHIhB1m0mdjs8EpkgQhq9srixIh5qBoPAu5M4SgXlzXw6GI2OyOlAsH9c74j5_Bo4E8yOQBLVxl0Cdn4a6YTZCH_34P2WCpFmHLt5vaBVv1TMMUhG74zx9D-ooKEwjZFk7x4Q_BseZuKqZkxBucsmiiGep3f9htIEBeKf8qcFg8rc8rnwDwFV8WZPmM-0tIZvrba7FP2kc_Wlv-e63lfVUnanYSC_H1WuWfMCublMlFwdKwulGf7x4NAzgkdYmopIZyfuVhglsLebkjZ_0WgO3eVfu8Yk9j-LOPBqiUVE3Pb2XezjtBYngPM8N3Xoau381c6crjoRAKdAp5wwVTlI8bsJgrwQbp9hOMQw6GbzOYakbnYm2dbj7piznPC_4UZ8z3ZQ9Gquw6gVZrR6yUxHcZqu1G5q0w96FNOvkRtVL01ezZCZ5dZ7jCF5smvIOMGyeWCOaOPNhflRs7iJrky3crSmcihtkkMiqhKIy0uBan2bFCcWbrcH1AmKthYTysA2zzC9XGcQBw21uawg=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12982" t="23983" r="10658" b="21902"/>
          <a:stretch/>
        </p:blipFill>
        <p:spPr bwMode="auto">
          <a:xfrm>
            <a:off x="206898" y="1610139"/>
            <a:ext cx="4042081" cy="3816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48979" y="1748737"/>
            <a:ext cx="7866821" cy="3539430"/>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Your heavenly Father loves you so much that he has spread his love to every corner of the world. </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You can feel His love in the North, South, East and West.</a:t>
            </a:r>
          </a:p>
        </p:txBody>
      </p:sp>
    </p:spTree>
    <p:extLst>
      <p:ext uri="{BB962C8B-B14F-4D97-AF65-F5344CB8AC3E}">
        <p14:creationId xmlns:p14="http://schemas.microsoft.com/office/powerpoint/2010/main" val="139032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lRslMZTXYGp8qICt3gduFvTCaO1eVBgO8Q70NDXjLUiTKsiEXRy425BQAs9DuxEHPdNqzYkIYx-QChrvMPo9gzm3_DX_ynP3wVWLf1kP1QMwIJrF70woOns7PrB1cdlGDb36UZLScrw251g5xHA3HYw81o-8An2X7GIykjXN4-qPcwHIhB1m0mdjs8EpkgQhq9srixIh5qBoPAu5M4SgXlzXw6GI2OyOlAsH9c74j5_Bo4E8yOQBLVxl0Cdn4a6YTZCH_34P2WCpFmHLt5vaBVv1TMMUhG74zx9D-ooKEwjZFk7x4Q_BseZuKqZkxBucsmiiGep3f9htIEBeKf8qcFg8rc8rnwDwFV8WZPmM-0tIZvrba7FP2kc_Wlv-e63lfVUnanYSC_H1WuWfMCublMlFwdKwulGf7x4NAzgkdYmopIZyfuVhglsLebkjZ_0WgO3eVfu8Yk9j-LOPBqiUVE3Pb2XezjtBYngPM8N3Xoau381c6crjoRAKdAp5wwVTlI8bsJgrwQbp9hOMQw6GbzOYakbnYm2dbj7piznPC_4UZ8z3ZQ9Gquw6gVZrR6yUxHcZqu1G5q0w96FNOvkRtVL01ezZCZ5dZ7jCF5smvIOMGyeWCOaOPNhflRs7iJrky3crSmcihtkkMiqhKIy0uBan2bFCcWbrcH1AmKthYTysA2zzC9XGcQBw21uawg=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12982" t="23983" r="10658" b="21902"/>
          <a:stretch/>
        </p:blipFill>
        <p:spPr bwMode="auto">
          <a:xfrm>
            <a:off x="147264" y="1610139"/>
            <a:ext cx="4042081" cy="3816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48979" y="1010073"/>
            <a:ext cx="7866821" cy="5016758"/>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There is no part of the world that your heavenly Father does not care for. </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There is no part of the world that he does not want us to care for.</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loves us from His heavenly home.</a:t>
            </a:r>
          </a:p>
        </p:txBody>
      </p:sp>
    </p:spTree>
    <p:extLst>
      <p:ext uri="{BB962C8B-B14F-4D97-AF65-F5344CB8AC3E}">
        <p14:creationId xmlns:p14="http://schemas.microsoft.com/office/powerpoint/2010/main" val="367007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lRslMZTXYGp8qICt3gduFvTCaO1eVBgO8Q70NDXjLUiTKsiEXRy425BQAs9DuxEHPdNqzYkIYx-QChrvMPo9gzm3_DX_ynP3wVWLf1kP1QMwIJrF70woOns7PrB1cdlGDb36UZLScrw251g5xHA3HYw81o-8An2X7GIykjXN4-qPcwHIhB1m0mdjs8EpkgQhq9srixIh5qBoPAu5M4SgXlzXw6GI2OyOlAsH9c74j5_Bo4E8yOQBLVxl0Cdn4a6YTZCH_34P2WCpFmHLt5vaBVv1TMMUhG74zx9D-ooKEwjZFk7x4Q_BseZuKqZkxBucsmiiGep3f9htIEBeKf8qcFg8rc8rnwDwFV8WZPmM-0tIZvrba7FP2kc_Wlv-e63lfVUnanYSC_H1WuWfMCublMlFwdKwulGf7x4NAzgkdYmopIZyfuVhglsLebkjZ_0WgO3eVfu8Yk9j-LOPBqiUVE3Pb2XezjtBYngPM8N3Xoau381c6crjoRAKdAp5wwVTlI8bsJgrwQbp9hOMQw6GbzOYakbnYm2dbj7piznPC_4UZ8z3ZQ9Gquw6gVZrR6yUxHcZqu1G5q0w96FNOvkRtVL01ezZCZ5dZ7jCF5smvIOMGyeWCOaOPNhflRs7iJrky3crSmcihtkkMiqhKIy0uBan2bFCcWbrcH1AmKthYTysA2zzC9XGcQBw21uawg=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12982" t="23983" r="10658" b="21902"/>
          <a:stretch/>
        </p:blipFill>
        <p:spPr bwMode="auto">
          <a:xfrm>
            <a:off x="206898" y="1610139"/>
            <a:ext cx="4042081" cy="3816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98066" y="429283"/>
            <a:ext cx="7431359" cy="584775"/>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Now you say:</a:t>
            </a:r>
          </a:p>
        </p:txBody>
      </p:sp>
      <p:sp>
        <p:nvSpPr>
          <p:cNvPr id="6" name="Rectangle 5"/>
          <p:cNvSpPr/>
          <p:nvPr/>
        </p:nvSpPr>
        <p:spPr>
          <a:xfrm>
            <a:off x="4323522" y="1394793"/>
            <a:ext cx="7580446" cy="4247317"/>
          </a:xfrm>
          <a:prstGeom prst="rect">
            <a:avLst/>
          </a:prstGeom>
        </p:spPr>
        <p:txBody>
          <a:bodyPr wrap="square">
            <a:spAutoFit/>
          </a:bodyPr>
          <a:lstStyle/>
          <a:p>
            <a:pPr algn="ctr"/>
            <a:r>
              <a:rPr lang="en-GB" sz="5400" dirty="0">
                <a:solidFill>
                  <a:srgbClr val="7030A0"/>
                </a:solidFill>
                <a:latin typeface="XCCW Joined 1a" panose="03050602040000000000" pitchFamily="66" charset="0"/>
                <a:ea typeface="Times New Roman" panose="02020603050405020304" pitchFamily="18" charset="0"/>
                <a:cs typeface="Arial" panose="020B0604020202020204" pitchFamily="34" charset="0"/>
              </a:rPr>
              <a:t>Thy kingdom come, thy will be done, on earth as it is in heaven.</a:t>
            </a:r>
            <a:endParaRPr lang="en-GB" sz="5400" dirty="0">
              <a:solidFill>
                <a:srgbClr val="7030A0"/>
              </a:solidFill>
            </a:endParaRPr>
          </a:p>
        </p:txBody>
      </p:sp>
    </p:spTree>
    <p:extLst>
      <p:ext uri="{BB962C8B-B14F-4D97-AF65-F5344CB8AC3E}">
        <p14:creationId xmlns:p14="http://schemas.microsoft.com/office/powerpoint/2010/main" val="171030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3.googleusercontent.com/zHpVq_C2glfOyhwiecRNWesHQeAjnKZ2JTpDyy_dOQlihWZ1oDwwP1mTZkSeEsiOVEhkgxyx39BtqTGulZ0ujwl7dy2R7ZG4YJbJMILT28OiEsOgKmOT3fzrWjqKNW07UxXk4KpjgyMSzUsKwFoZc4m3KagGlSiGozwByvtDjMZ_q4NZr4oFhTTbrEPUiCg4QE3izqbIG0P7NrX_QCV27uEV3-C2FxMgR50QwuNpXF3yKU7_xCWiMwcpmIDbbUwvg416L-oVu7xeQ6jn085VTsNStgAuIA8SXoD0ZuUoptaHrQzSf7II9Vxqp5ekraBf5Gpz8hIiI91pnXgK39qYz4KgJuCwGJ5lY9MPKUiUxopm9H467oX0ZWMY_sczx-Q_Y-_NVy75otNiApAGA_FS53H22cmIMq75frU2KXYh_Klkaq3M4q0bGueqLUIp_xxmvstLQ43ytKPkEIop2ko-TG8tzma7BRtCPNRsuWKFdSCwaaOWffJHVCiZDhewWt1PwtWqjWSEkJyqkSZXQFGGqIo0gv_GsQ5YrsWL1LrJ7RFNvai1FsGiWHWijHxi42Y0Yy2ALHCe6QXX5P0rJB6KETA4f4P416IU73gv9L_yaA37_JIwxhIhtT70iIbF5Qg6WBAzDsRDzh2JXvsYFuYddX-78q8lpsShD2bD88pesyd8xAgISm__wwr6nK36Ew=w686-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5367" t="17716" r="5080" b="15071"/>
          <a:stretch/>
        </p:blipFill>
        <p:spPr bwMode="auto">
          <a:xfrm>
            <a:off x="238538" y="1510025"/>
            <a:ext cx="4204254" cy="4204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60844" y="1188086"/>
            <a:ext cx="6934403" cy="3539430"/>
          </a:xfrm>
          <a:prstGeom prst="rect">
            <a:avLst/>
          </a:prstGeom>
        </p:spPr>
        <p:txBody>
          <a:bodyPr wrap="square">
            <a:spAutoFit/>
          </a:bodyPr>
          <a:lstStyle/>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Your heavenly father loves you so much that he wants you to have every good thing you need. </a:t>
            </a:r>
          </a:p>
          <a:p>
            <a:pPr algn="ctr"/>
            <a:endPar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endParaRPr>
          </a:p>
          <a:p>
            <a:pPr algn="ctr"/>
            <a:r>
              <a:rPr lang="en-GB" sz="3200" dirty="0">
                <a:solidFill>
                  <a:srgbClr val="000000"/>
                </a:solidFill>
                <a:latin typeface="XCCW Joined 1a" panose="03050602040000000000" pitchFamily="66" charset="0"/>
                <a:ea typeface="Times New Roman" panose="02020603050405020304" pitchFamily="18" charset="0"/>
                <a:cs typeface="Arial" panose="020B0604020202020204" pitchFamily="34" charset="0"/>
              </a:rPr>
              <a:t>He gives those things to us but he loves us to ask for the things we need. He loves us to share our lives with him.</a:t>
            </a:r>
          </a:p>
        </p:txBody>
      </p:sp>
    </p:spTree>
    <p:extLst>
      <p:ext uri="{BB962C8B-B14F-4D97-AF65-F5344CB8AC3E}">
        <p14:creationId xmlns:p14="http://schemas.microsoft.com/office/powerpoint/2010/main" val="1731688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4421</TotalTime>
  <Words>878</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XCCW Joined 1a</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Coulson</dc:creator>
  <cp:lastModifiedBy>Rachel Jessup</cp:lastModifiedBy>
  <cp:revision>13</cp:revision>
  <dcterms:created xsi:type="dcterms:W3CDTF">2020-05-31T13:25:33Z</dcterms:created>
  <dcterms:modified xsi:type="dcterms:W3CDTF">2020-11-24T09:40:36Z</dcterms:modified>
</cp:coreProperties>
</file>