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Jessup" userId="30f7e96d-9bb6-4bfa-b1a1-6099f94ca007" providerId="ADAL" clId="{108E37B8-9BB7-4C0E-874C-8428EAF671DA}"/>
    <pc:docChg chg="delSld modSld">
      <pc:chgData name="Rachel Jessup" userId="30f7e96d-9bb6-4bfa-b1a1-6099f94ca007" providerId="ADAL" clId="{108E37B8-9BB7-4C0E-874C-8428EAF671DA}" dt="2020-11-24T09:52:45.248" v="18" actId="47"/>
      <pc:docMkLst>
        <pc:docMk/>
      </pc:docMkLst>
      <pc:sldChg chg="del">
        <pc:chgData name="Rachel Jessup" userId="30f7e96d-9bb6-4bfa-b1a1-6099f94ca007" providerId="ADAL" clId="{108E37B8-9BB7-4C0E-874C-8428EAF671DA}" dt="2020-11-24T09:52:45.248" v="18" actId="47"/>
        <pc:sldMkLst>
          <pc:docMk/>
          <pc:sldMk cId="2536573723" sldId="257"/>
        </pc:sldMkLst>
      </pc:sldChg>
      <pc:sldChg chg="modSp mod">
        <pc:chgData name="Rachel Jessup" userId="30f7e96d-9bb6-4bfa-b1a1-6099f94ca007" providerId="ADAL" clId="{108E37B8-9BB7-4C0E-874C-8428EAF671DA}" dt="2020-11-24T09:51:08.659" v="1" actId="1076"/>
        <pc:sldMkLst>
          <pc:docMk/>
          <pc:sldMk cId="4057174954" sldId="259"/>
        </pc:sldMkLst>
        <pc:spChg chg="mod">
          <ac:chgData name="Rachel Jessup" userId="30f7e96d-9bb6-4bfa-b1a1-6099f94ca007" providerId="ADAL" clId="{108E37B8-9BB7-4C0E-874C-8428EAF671DA}" dt="2020-11-24T09:51:08.659" v="1" actId="1076"/>
          <ac:spMkLst>
            <pc:docMk/>
            <pc:sldMk cId="4057174954" sldId="259"/>
            <ac:spMk id="4" creationId="{00000000-0000-0000-0000-000000000000}"/>
          </ac:spMkLst>
        </pc:spChg>
      </pc:sldChg>
      <pc:sldChg chg="modSp mod">
        <pc:chgData name="Rachel Jessup" userId="30f7e96d-9bb6-4bfa-b1a1-6099f94ca007" providerId="ADAL" clId="{108E37B8-9BB7-4C0E-874C-8428EAF671DA}" dt="2020-11-24T09:51:49.549" v="5" actId="20577"/>
        <pc:sldMkLst>
          <pc:docMk/>
          <pc:sldMk cId="3576356617" sldId="262"/>
        </pc:sldMkLst>
        <pc:spChg chg="mod">
          <ac:chgData name="Rachel Jessup" userId="30f7e96d-9bb6-4bfa-b1a1-6099f94ca007" providerId="ADAL" clId="{108E37B8-9BB7-4C0E-874C-8428EAF671DA}" dt="2020-11-24T09:51:49.549" v="5" actId="20577"/>
          <ac:spMkLst>
            <pc:docMk/>
            <pc:sldMk cId="3576356617" sldId="262"/>
            <ac:spMk id="5" creationId="{00000000-0000-0000-0000-000000000000}"/>
          </ac:spMkLst>
        </pc:spChg>
      </pc:sldChg>
      <pc:sldChg chg="modSp mod">
        <pc:chgData name="Rachel Jessup" userId="30f7e96d-9bb6-4bfa-b1a1-6099f94ca007" providerId="ADAL" clId="{108E37B8-9BB7-4C0E-874C-8428EAF671DA}" dt="2020-11-24T09:52:00.361" v="9" actId="20577"/>
        <pc:sldMkLst>
          <pc:docMk/>
          <pc:sldMk cId="1771750049" sldId="263"/>
        </pc:sldMkLst>
        <pc:spChg chg="mod">
          <ac:chgData name="Rachel Jessup" userId="30f7e96d-9bb6-4bfa-b1a1-6099f94ca007" providerId="ADAL" clId="{108E37B8-9BB7-4C0E-874C-8428EAF671DA}" dt="2020-11-24T09:52:00.361" v="9" actId="20577"/>
          <ac:spMkLst>
            <pc:docMk/>
            <pc:sldMk cId="1771750049" sldId="263"/>
            <ac:spMk id="5" creationId="{00000000-0000-0000-0000-000000000000}"/>
          </ac:spMkLst>
        </pc:spChg>
      </pc:sldChg>
      <pc:sldChg chg="modSp mod">
        <pc:chgData name="Rachel Jessup" userId="30f7e96d-9bb6-4bfa-b1a1-6099f94ca007" providerId="ADAL" clId="{108E37B8-9BB7-4C0E-874C-8428EAF671DA}" dt="2020-11-24T09:52:12.413" v="13" actId="20577"/>
        <pc:sldMkLst>
          <pc:docMk/>
          <pc:sldMk cId="2938742439" sldId="264"/>
        </pc:sldMkLst>
        <pc:spChg chg="mod">
          <ac:chgData name="Rachel Jessup" userId="30f7e96d-9bb6-4bfa-b1a1-6099f94ca007" providerId="ADAL" clId="{108E37B8-9BB7-4C0E-874C-8428EAF671DA}" dt="2020-11-24T09:52:12.413" v="13" actId="20577"/>
          <ac:spMkLst>
            <pc:docMk/>
            <pc:sldMk cId="2938742439" sldId="264"/>
            <ac:spMk id="5" creationId="{00000000-0000-0000-0000-000000000000}"/>
          </ac:spMkLst>
        </pc:spChg>
      </pc:sldChg>
      <pc:sldChg chg="modSp mod">
        <pc:chgData name="Rachel Jessup" userId="30f7e96d-9bb6-4bfa-b1a1-6099f94ca007" providerId="ADAL" clId="{108E37B8-9BB7-4C0E-874C-8428EAF671DA}" dt="2020-11-24T09:52:33.894" v="17" actId="20577"/>
        <pc:sldMkLst>
          <pc:docMk/>
          <pc:sldMk cId="2197701913" sldId="265"/>
        </pc:sldMkLst>
        <pc:spChg chg="mod">
          <ac:chgData name="Rachel Jessup" userId="30f7e96d-9bb6-4bfa-b1a1-6099f94ca007" providerId="ADAL" clId="{108E37B8-9BB7-4C0E-874C-8428EAF671DA}" dt="2020-11-24T09:52:33.894" v="17" actId="20577"/>
          <ac:spMkLst>
            <pc:docMk/>
            <pc:sldMk cId="2197701913" sldId="265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0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0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7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5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2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4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1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6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5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B20A-7F23-4479-8E9B-61C3B1CEEC64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A67AF-D8E9-4332-A408-28DDC736E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WHLB1f6_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cing an image inside a basket in Photoshop - Graphi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7" y="0"/>
            <a:ext cx="5695122" cy="5695122"/>
          </a:xfrm>
          <a:prstGeom prst="rect">
            <a:avLst/>
          </a:prstGeom>
        </p:spPr>
      </p:pic>
      <p:pic>
        <p:nvPicPr>
          <p:cNvPr id="5" name="Picture 4" descr="Epitome: Healing and the Power of Pray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85" y="0"/>
            <a:ext cx="45777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417" y="5774635"/>
            <a:ext cx="713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XCCW Joined 1a" panose="03050602040000000000" pitchFamily="66" charset="0"/>
              </a:rPr>
              <a:t>Prayer Baskets</a:t>
            </a:r>
          </a:p>
        </p:txBody>
      </p:sp>
    </p:spTree>
    <p:extLst>
      <p:ext uri="{BB962C8B-B14F-4D97-AF65-F5344CB8AC3E}">
        <p14:creationId xmlns:p14="http://schemas.microsoft.com/office/powerpoint/2010/main" val="200854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45" y="1390956"/>
            <a:ext cx="4357707" cy="3418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896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Do you know this Bible story?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550959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What would you include for Jesus’ crucifixion? What would you pray about?</a:t>
            </a:r>
          </a:p>
        </p:txBody>
      </p:sp>
    </p:spTree>
    <p:extLst>
      <p:ext uri="{BB962C8B-B14F-4D97-AF65-F5344CB8AC3E}">
        <p14:creationId xmlns:p14="http://schemas.microsoft.com/office/powerpoint/2010/main" val="21977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r21uMfhINpqt2Yabf5f9_rfnD1gre2n-wE90n_BEyVJfqQR3e4b-3hKxrZPIpV_mdoJxeLe62asusGOBqKjuLGZfey8HG3FW8E2u1NJj-haim9QDMZVoVEbR1IvsIgHiynXXFvvMr8eIGeNpD-DSpz2rvayFhQS5ec0O1H2etBIoYTZKrBWBSetlv_A929sR3jDn7FJmTANBJKFdo8s8MtIptRStd19xeqA3Cy3uEdkVNon-TsNt1WHnIAWyuNvi1uEUxEUMT1lhS9USos_byx-boU134DeGYjnOt8GhMSa1xjzglRRGBMLNwd9bnFKTtqASihtuoDUCqi9mC5dqKSkc1WE3QeGtQV8Zpomc75Rq2xwsrkNsJZKSVBENeKVwgccb-D20s-kGrtpILGsJPXGwZ104vlO0A-R_Dku_TnGbDiVMkzhogC0PiR3iP5UtWPkN_njHeerbrGgFQ13VSMzdcm6wXuNM1zMd-cB-XNqzqtGagOuxUItjGYrnMd4JOxQi9xefsYBy__fWh1QqG4De11rQcs22fzOWNKInYi5pfrkigCHAI9DxLBKBuWlzjw8XLnfTHUcyRJfYk4sOpSzXvx8Q2TyJ08ULSieJOtZ3Q2HHSD_GMpyAZ4LVDZrLZu-DEBZRhqUFSaojIsfn_wi49e8rw9PdiIJofrnVBsmGt64pDi9VU6C9TGfb5g=w686-h914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11353"/>
          <a:stretch/>
        </p:blipFill>
        <p:spPr bwMode="auto">
          <a:xfrm>
            <a:off x="-1" y="9939"/>
            <a:ext cx="5456583" cy="68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2749" y="730425"/>
            <a:ext cx="6313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Prayer baskets are a lovely way to put things together for a prayer.</a:t>
            </a:r>
          </a:p>
          <a:p>
            <a:pPr algn="ctr"/>
            <a:endParaRPr lang="en-GB" sz="3600" dirty="0">
              <a:latin typeface="XCCW Joined 1a" panose="03050602040000000000" pitchFamily="66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This prayer basket helps us to think of a Bible story.</a:t>
            </a:r>
          </a:p>
          <a:p>
            <a:pPr algn="ctr"/>
            <a:endParaRPr lang="en-GB" sz="3600" dirty="0">
              <a:latin typeface="XCCW Joined 1a" panose="03050602040000000000" pitchFamily="66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Can you tell what the story is?</a:t>
            </a:r>
          </a:p>
        </p:txBody>
      </p:sp>
    </p:spTree>
    <p:extLst>
      <p:ext uri="{BB962C8B-B14F-4D97-AF65-F5344CB8AC3E}">
        <p14:creationId xmlns:p14="http://schemas.microsoft.com/office/powerpoint/2010/main" val="405717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r21uMfhINpqt2Yabf5f9_rfnD1gre2n-wE90n_BEyVJfqQR3e4b-3hKxrZPIpV_mdoJxeLe62asusGOBqKjuLGZfey8HG3FW8E2u1NJj-haim9QDMZVoVEbR1IvsIgHiynXXFvvMr8eIGeNpD-DSpz2rvayFhQS5ec0O1H2etBIoYTZKrBWBSetlv_A929sR3jDn7FJmTANBJKFdo8s8MtIptRStd19xeqA3Cy3uEdkVNon-TsNt1WHnIAWyuNvi1uEUxEUMT1lhS9USos_byx-boU134DeGYjnOt8GhMSa1xjzglRRGBMLNwd9bnFKTtqASihtuoDUCqi9mC5dqKSkc1WE3QeGtQV8Zpomc75Rq2xwsrkNsJZKSVBENeKVwgccb-D20s-kGrtpILGsJPXGwZ104vlO0A-R_Dku_TnGbDiVMkzhogC0PiR3iP5UtWPkN_njHeerbrGgFQ13VSMzdcm6wXuNM1zMd-cB-XNqzqtGagOuxUItjGYrnMd4JOxQi9xefsYBy__fWh1QqG4De11rQcs22fzOWNKInYi5pfrkigCHAI9DxLBKBuWlzjw8XLnfTHUcyRJfYk4sOpSzXvx8Q2TyJ08ULSieJOtZ3Q2HHSD_GMpyAZ4LVDZrLZu-DEBZRhqUFSaojIsfn_wi49e8rw9PdiIJofrnVBsmGt64pDi9VU6C9TGfb5g=w686-h914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11353"/>
          <a:stretch/>
        </p:blipFill>
        <p:spPr bwMode="auto">
          <a:xfrm>
            <a:off x="-1" y="9939"/>
            <a:ext cx="5456583" cy="68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5852" y="119270"/>
            <a:ext cx="66161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The story comes from the book of Genesis.</a:t>
            </a:r>
          </a:p>
          <a:p>
            <a:endParaRPr lang="en-GB" sz="3600" dirty="0">
              <a:latin typeface="XCCW Joined 1a" panose="03050602040000000000" pitchFamily="66" charset="0"/>
            </a:endParaRPr>
          </a:p>
          <a:p>
            <a:r>
              <a:rPr lang="en-GB" sz="3600" dirty="0">
                <a:latin typeface="XCCW Joined 1a" panose="03050602040000000000" pitchFamily="66" charset="0"/>
              </a:rPr>
              <a:t>Inside my basket you can see…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A man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A rabbit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A stone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A leaf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A flower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A nest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The moon</a:t>
            </a:r>
          </a:p>
        </p:txBody>
      </p:sp>
    </p:spTree>
    <p:extLst>
      <p:ext uri="{BB962C8B-B14F-4D97-AF65-F5344CB8AC3E}">
        <p14:creationId xmlns:p14="http://schemas.microsoft.com/office/powerpoint/2010/main" val="358566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r21uMfhINpqt2Yabf5f9_rfnD1gre2n-wE90n_BEyVJfqQR3e4b-3hKxrZPIpV_mdoJxeLe62asusGOBqKjuLGZfey8HG3FW8E2u1NJj-haim9QDMZVoVEbR1IvsIgHiynXXFvvMr8eIGeNpD-DSpz2rvayFhQS5ec0O1H2etBIoYTZKrBWBSetlv_A929sR3jDn7FJmTANBJKFdo8s8MtIptRStd19xeqA3Cy3uEdkVNon-TsNt1WHnIAWyuNvi1uEUxEUMT1lhS9USos_byx-boU134DeGYjnOt8GhMSa1xjzglRRGBMLNwd9bnFKTtqASihtuoDUCqi9mC5dqKSkc1WE3QeGtQV8Zpomc75Rq2xwsrkNsJZKSVBENeKVwgccb-D20s-kGrtpILGsJPXGwZ104vlO0A-R_Dku_TnGbDiVMkzhogC0PiR3iP5UtWPkN_njHeerbrGgFQ13VSMzdcm6wXuNM1zMd-cB-XNqzqtGagOuxUItjGYrnMd4JOxQi9xefsYBy__fWh1QqG4De11rQcs22fzOWNKInYi5pfrkigCHAI9DxLBKBuWlzjw8XLnfTHUcyRJfYk4sOpSzXvx8Q2TyJ08ULSieJOtZ3Q2HHSD_GMpyAZ4LVDZrLZu-DEBZRhqUFSaojIsfn_wi49e8rw9PdiIJofrnVBsmGt64pDi9VU6C9TGfb5g=w686-h914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11353"/>
          <a:stretch/>
        </p:blipFill>
        <p:spPr bwMode="auto">
          <a:xfrm>
            <a:off x="-1" y="9939"/>
            <a:ext cx="5456583" cy="68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5852" y="1169705"/>
            <a:ext cx="661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The story is about the things God made in the ‘Creation story’.</a:t>
            </a:r>
          </a:p>
          <a:p>
            <a:pPr algn="ctr"/>
            <a:endParaRPr lang="en-GB" sz="3600" dirty="0">
              <a:latin typeface="XCCW Joined 1a" panose="03050602040000000000" pitchFamily="66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You can find stories in the Bible and create a basket to help you think of a prayer.</a:t>
            </a:r>
          </a:p>
        </p:txBody>
      </p:sp>
    </p:spTree>
    <p:extLst>
      <p:ext uri="{BB962C8B-B14F-4D97-AF65-F5344CB8AC3E}">
        <p14:creationId xmlns:p14="http://schemas.microsoft.com/office/powerpoint/2010/main" val="12480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r21uMfhINpqt2Yabf5f9_rfnD1gre2n-wE90n_BEyVJfqQR3e4b-3hKxrZPIpV_mdoJxeLe62asusGOBqKjuLGZfey8HG3FW8E2u1NJj-haim9QDMZVoVEbR1IvsIgHiynXXFvvMr8eIGeNpD-DSpz2rvayFhQS5ec0O1H2etBIoYTZKrBWBSetlv_A929sR3jDn7FJmTANBJKFdo8s8MtIptRStd19xeqA3Cy3uEdkVNon-TsNt1WHnIAWyuNvi1uEUxEUMT1lhS9USos_byx-boU134DeGYjnOt8GhMSa1xjzglRRGBMLNwd9bnFKTtqASihtuoDUCqi9mC5dqKSkc1WE3QeGtQV8Zpomc75Rq2xwsrkNsJZKSVBENeKVwgccb-D20s-kGrtpILGsJPXGwZ104vlO0A-R_Dku_TnGbDiVMkzhogC0PiR3iP5UtWPkN_njHeerbrGgFQ13VSMzdcm6wXuNM1zMd-cB-XNqzqtGagOuxUItjGYrnMd4JOxQi9xefsYBy__fWh1QqG4De11rQcs22fzOWNKInYi5pfrkigCHAI9DxLBKBuWlzjw8XLnfTHUcyRJfYk4sOpSzXvx8Q2TyJ08ULSieJOtZ3Q2HHSD_GMpyAZ4LVDZrLZu-DEBZRhqUFSaojIsfn_wi49e8rw9PdiIJofrnVBsmGt64pDi9VU6C9TGfb5g=w686-h914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11353"/>
          <a:stretch/>
        </p:blipFill>
        <p:spPr bwMode="auto">
          <a:xfrm>
            <a:off x="-1" y="9939"/>
            <a:ext cx="5456583" cy="68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5852" y="117693"/>
            <a:ext cx="66161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This prayer could talk to God about how you feel or think about:</a:t>
            </a:r>
          </a:p>
          <a:p>
            <a:pPr algn="ctr"/>
            <a:endParaRPr lang="en-GB" sz="3600" dirty="0">
              <a:latin typeface="XCCW Joined 1a" panose="03050602040000000000" pitchFamily="66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Gratitude</a:t>
            </a: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Thanks</a:t>
            </a: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Care</a:t>
            </a: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Love</a:t>
            </a: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Kindness</a:t>
            </a: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Compassion</a:t>
            </a: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425194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亚当夏娃被赶出伊甸园 Adam and Eve are driven out of the Garden of E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0" y="906620"/>
            <a:ext cx="7792278" cy="4387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896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Do you know this Bible story?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867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What would you include for Adam and Eve? What would you pray about?</a:t>
            </a:r>
          </a:p>
        </p:txBody>
      </p:sp>
    </p:spTree>
    <p:extLst>
      <p:ext uri="{BB962C8B-B14F-4D97-AF65-F5344CB8AC3E}">
        <p14:creationId xmlns:p14="http://schemas.microsoft.com/office/powerpoint/2010/main" val="35763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19" y="906620"/>
            <a:ext cx="5590159" cy="4387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896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Do you know this Bible story?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867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What would you include for Noah’s ark? What would you pray about?</a:t>
            </a:r>
          </a:p>
        </p:txBody>
      </p:sp>
    </p:spTree>
    <p:extLst>
      <p:ext uri="{BB962C8B-B14F-4D97-AF65-F5344CB8AC3E}">
        <p14:creationId xmlns:p14="http://schemas.microsoft.com/office/powerpoint/2010/main" val="17717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45" y="906620"/>
            <a:ext cx="4357707" cy="4387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896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Do you know this Bible story?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867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What would you include for Abraham and Sarah? What would you pray about?</a:t>
            </a:r>
          </a:p>
        </p:txBody>
      </p:sp>
    </p:spTree>
    <p:extLst>
      <p:ext uri="{BB962C8B-B14F-4D97-AF65-F5344CB8AC3E}">
        <p14:creationId xmlns:p14="http://schemas.microsoft.com/office/powerpoint/2010/main" val="29387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96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Do you know this Bible parable?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313" y="51036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What would you include for the ‘Wise and Foolish’ builder? What would you pray about?</a:t>
            </a:r>
          </a:p>
        </p:txBody>
      </p:sp>
      <p:pic>
        <p:nvPicPr>
          <p:cNvPr id="2" name="CXWHLB1f6_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1496" y="1408872"/>
            <a:ext cx="6142382" cy="34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233</Words>
  <Application>Microsoft Office PowerPoint</Application>
  <PresentationFormat>Widescreen</PresentationFormat>
  <Paragraphs>38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Jemma Coulson</dc:creator>
  <cp:lastModifiedBy>Rachel Jessup</cp:lastModifiedBy>
  <cp:revision>5</cp:revision>
  <dcterms:created xsi:type="dcterms:W3CDTF">2020-05-31T13:29:51Z</dcterms:created>
  <dcterms:modified xsi:type="dcterms:W3CDTF">2020-11-24T09:52:53Z</dcterms:modified>
</cp:coreProperties>
</file>