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essup" userId="30f7e96d-9bb6-4bfa-b1a1-6099f94ca007" providerId="ADAL" clId="{472D0B9C-BE77-42D5-B518-687D6D414C02}"/>
    <pc:docChg chg="custSel delSld modSld">
      <pc:chgData name="Rachel Jessup" userId="30f7e96d-9bb6-4bfa-b1a1-6099f94ca007" providerId="ADAL" clId="{472D0B9C-BE77-42D5-B518-687D6D414C02}" dt="2020-11-24T09:45:19.197" v="88" actId="47"/>
      <pc:docMkLst>
        <pc:docMk/>
      </pc:docMkLst>
      <pc:sldChg chg="modSp mod">
        <pc:chgData name="Rachel Jessup" userId="30f7e96d-9bb6-4bfa-b1a1-6099f94ca007" providerId="ADAL" clId="{472D0B9C-BE77-42D5-B518-687D6D414C02}" dt="2020-11-24T09:44:23.407" v="87" actId="20577"/>
        <pc:sldMkLst>
          <pc:docMk/>
          <pc:sldMk cId="3683516560" sldId="257"/>
        </pc:sldMkLst>
        <pc:spChg chg="mod">
          <ac:chgData name="Rachel Jessup" userId="30f7e96d-9bb6-4bfa-b1a1-6099f94ca007" providerId="ADAL" clId="{472D0B9C-BE77-42D5-B518-687D6D414C02}" dt="2020-11-24T09:44:23.407" v="87" actId="20577"/>
          <ac:spMkLst>
            <pc:docMk/>
            <pc:sldMk cId="3683516560" sldId="257"/>
            <ac:spMk id="3" creationId="{00000000-0000-0000-0000-000000000000}"/>
          </ac:spMkLst>
        </pc:spChg>
      </pc:sldChg>
      <pc:sldChg chg="modSp mod">
        <pc:chgData name="Rachel Jessup" userId="30f7e96d-9bb6-4bfa-b1a1-6099f94ca007" providerId="ADAL" clId="{472D0B9C-BE77-42D5-B518-687D6D414C02}" dt="2020-11-24T09:41:34.500" v="3" actId="20577"/>
        <pc:sldMkLst>
          <pc:docMk/>
          <pc:sldMk cId="1220736567" sldId="259"/>
        </pc:sldMkLst>
        <pc:spChg chg="mod">
          <ac:chgData name="Rachel Jessup" userId="30f7e96d-9bb6-4bfa-b1a1-6099f94ca007" providerId="ADAL" clId="{472D0B9C-BE77-42D5-B518-687D6D414C02}" dt="2020-11-24T09:41:34.500" v="3" actId="20577"/>
          <ac:spMkLst>
            <pc:docMk/>
            <pc:sldMk cId="1220736567" sldId="259"/>
            <ac:spMk id="2" creationId="{00000000-0000-0000-0000-000000000000}"/>
          </ac:spMkLst>
        </pc:spChg>
      </pc:sldChg>
      <pc:sldChg chg="del">
        <pc:chgData name="Rachel Jessup" userId="30f7e96d-9bb6-4bfa-b1a1-6099f94ca007" providerId="ADAL" clId="{472D0B9C-BE77-42D5-B518-687D6D414C02}" dt="2020-11-24T09:45:19.197" v="88" actId="47"/>
        <pc:sldMkLst>
          <pc:docMk/>
          <pc:sldMk cId="3363907478"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F553E7-E039-4878-B737-D134A00D99FA}"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30234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F553E7-E039-4878-B737-D134A00D99FA}"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155782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F553E7-E039-4878-B737-D134A00D99FA}"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96892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F553E7-E039-4878-B737-D134A00D99FA}"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57262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F553E7-E039-4878-B737-D134A00D99FA}"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180482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F553E7-E039-4878-B737-D134A00D99FA}"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52800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F553E7-E039-4878-B737-D134A00D99FA}"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330972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F553E7-E039-4878-B737-D134A00D99FA}"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267082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553E7-E039-4878-B737-D134A00D99FA}"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190570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F553E7-E039-4878-B737-D134A00D99FA}"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155144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F553E7-E039-4878-B737-D134A00D99FA}"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A270-B40C-4BCA-875D-04064B6C2493}" type="slidenum">
              <a:rPr lang="en-GB" smtClean="0"/>
              <a:t>‹#›</a:t>
            </a:fld>
            <a:endParaRPr lang="en-GB"/>
          </a:p>
        </p:txBody>
      </p:sp>
    </p:spTree>
    <p:extLst>
      <p:ext uri="{BB962C8B-B14F-4D97-AF65-F5344CB8AC3E}">
        <p14:creationId xmlns:p14="http://schemas.microsoft.com/office/powerpoint/2010/main" val="157675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53E7-E039-4878-B737-D134A00D99FA}"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5A270-B40C-4BCA-875D-04064B6C2493}" type="slidenum">
              <a:rPr lang="en-GB" smtClean="0"/>
              <a:t>‹#›</a:t>
            </a:fld>
            <a:endParaRPr lang="en-GB"/>
          </a:p>
        </p:txBody>
      </p:sp>
    </p:spTree>
    <p:extLst>
      <p:ext uri="{BB962C8B-B14F-4D97-AF65-F5344CB8AC3E}">
        <p14:creationId xmlns:p14="http://schemas.microsoft.com/office/powerpoint/2010/main" val="406423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s of Autumn | Ampthill Forest, Bedfordshire, UK | A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614285" cy="5710714"/>
          </a:xfrm>
          <a:prstGeom prst="rect">
            <a:avLst/>
          </a:prstGeom>
        </p:spPr>
      </p:pic>
      <p:pic>
        <p:nvPicPr>
          <p:cNvPr id="7" name="Picture 6" descr="Epitome: Healing and the Power of Pray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285" y="0"/>
            <a:ext cx="4577715" cy="6858000"/>
          </a:xfrm>
          <a:prstGeom prst="rect">
            <a:avLst/>
          </a:prstGeom>
        </p:spPr>
      </p:pic>
      <p:sp>
        <p:nvSpPr>
          <p:cNvPr id="8" name="TextBox 7"/>
          <p:cNvSpPr txBox="1"/>
          <p:nvPr/>
        </p:nvSpPr>
        <p:spPr>
          <a:xfrm>
            <a:off x="0" y="5973417"/>
            <a:ext cx="7614284" cy="523220"/>
          </a:xfrm>
          <a:prstGeom prst="rect">
            <a:avLst/>
          </a:prstGeom>
          <a:noFill/>
        </p:spPr>
        <p:txBody>
          <a:bodyPr wrap="square" rtlCol="0">
            <a:spAutoFit/>
          </a:bodyPr>
          <a:lstStyle/>
          <a:p>
            <a:pPr algn="ctr"/>
            <a:r>
              <a:rPr lang="en-GB" sz="2800" dirty="0">
                <a:latin typeface="XCCW Joined 1a" panose="03050602040000000000" pitchFamily="66" charset="0"/>
              </a:rPr>
              <a:t>Nature Prayers</a:t>
            </a:r>
          </a:p>
        </p:txBody>
      </p:sp>
    </p:spTree>
    <p:extLst>
      <p:ext uri="{BB962C8B-B14F-4D97-AF65-F5344CB8AC3E}">
        <p14:creationId xmlns:p14="http://schemas.microsoft.com/office/powerpoint/2010/main" val="121422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1" y="109331"/>
            <a:ext cx="11807687" cy="5693866"/>
          </a:xfrm>
          <a:prstGeom prst="rect">
            <a:avLst/>
          </a:prstGeom>
          <a:noFill/>
        </p:spPr>
        <p:txBody>
          <a:bodyPr wrap="square" rtlCol="0">
            <a:spAutoFit/>
          </a:bodyPr>
          <a:lstStyle/>
          <a:p>
            <a:pPr algn="ctr"/>
            <a:r>
              <a:rPr lang="en-GB" sz="2800" dirty="0">
                <a:latin typeface="XCCW Joined 1a" panose="03050602040000000000" pitchFamily="66" charset="0"/>
              </a:rPr>
              <a:t>You can say a prayer in many different ways.</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Prayers are not only said in the hall for Collective Worship or before leaving the school day.</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There are many different ways to pray and speak to God. Over the next few RE lessons you will be able to explore prayer and how to become more spiritual through practical and creative ways. </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However, you do not need to say prayers to God if you do not want to. You can spend a small amount of time in the day to be still, reflective, thinking of others or the things you are grateful for in your life. You can use these prayer ideas as stimulus.</a:t>
            </a:r>
          </a:p>
        </p:txBody>
      </p:sp>
    </p:spTree>
    <p:extLst>
      <p:ext uri="{BB962C8B-B14F-4D97-AF65-F5344CB8AC3E}">
        <p14:creationId xmlns:p14="http://schemas.microsoft.com/office/powerpoint/2010/main" val="122073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4273" r="4621" b="18279"/>
          <a:stretch/>
        </p:blipFill>
        <p:spPr>
          <a:xfrm>
            <a:off x="0" y="735496"/>
            <a:ext cx="6774820" cy="5436704"/>
          </a:xfrm>
          <a:prstGeom prst="rect">
            <a:avLst/>
          </a:prstGeom>
        </p:spPr>
      </p:pic>
      <p:sp>
        <p:nvSpPr>
          <p:cNvPr id="3" name="TextBox 2"/>
          <p:cNvSpPr txBox="1"/>
          <p:nvPr/>
        </p:nvSpPr>
        <p:spPr>
          <a:xfrm>
            <a:off x="6947452" y="646478"/>
            <a:ext cx="5001592" cy="5509200"/>
          </a:xfrm>
          <a:prstGeom prst="rect">
            <a:avLst/>
          </a:prstGeom>
          <a:noFill/>
        </p:spPr>
        <p:txBody>
          <a:bodyPr wrap="square" rtlCol="0">
            <a:spAutoFit/>
          </a:bodyPr>
          <a:lstStyle/>
          <a:p>
            <a:pPr algn="ctr"/>
            <a:r>
              <a:rPr lang="en-GB" sz="3200" dirty="0">
                <a:latin typeface="XCCW Joined 1a" panose="03050602040000000000" pitchFamily="66" charset="0"/>
              </a:rPr>
              <a:t>Nature prayers are really fun especially at this time of the year.</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Go on a walk with a bag and collect examples of things you think are wonderful in the world.</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(Don’t take flowers off plants unless you have permission!)</a:t>
            </a:r>
          </a:p>
        </p:txBody>
      </p:sp>
    </p:spTree>
    <p:extLst>
      <p:ext uri="{BB962C8B-B14F-4D97-AF65-F5344CB8AC3E}">
        <p14:creationId xmlns:p14="http://schemas.microsoft.com/office/powerpoint/2010/main" val="368351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4273" r="4621" b="18279"/>
          <a:stretch/>
        </p:blipFill>
        <p:spPr>
          <a:xfrm>
            <a:off x="0" y="735496"/>
            <a:ext cx="6774820" cy="5436704"/>
          </a:xfrm>
          <a:prstGeom prst="rect">
            <a:avLst/>
          </a:prstGeom>
        </p:spPr>
      </p:pic>
      <p:sp>
        <p:nvSpPr>
          <p:cNvPr id="3" name="TextBox 2"/>
          <p:cNvSpPr txBox="1"/>
          <p:nvPr/>
        </p:nvSpPr>
        <p:spPr>
          <a:xfrm>
            <a:off x="6947452" y="453026"/>
            <a:ext cx="5001592" cy="6001643"/>
          </a:xfrm>
          <a:prstGeom prst="rect">
            <a:avLst/>
          </a:prstGeom>
          <a:noFill/>
        </p:spPr>
        <p:txBody>
          <a:bodyPr wrap="square" rtlCol="0">
            <a:spAutoFit/>
          </a:bodyPr>
          <a:lstStyle/>
          <a:p>
            <a:pPr algn="ctr"/>
            <a:r>
              <a:rPr lang="en-GB" sz="3200" dirty="0">
                <a:latin typeface="XCCW Joined 1a" panose="03050602040000000000" pitchFamily="66" charset="0"/>
              </a:rPr>
              <a:t>This time of year you could choose a single colour and explore the wonderful shades in God’s world.</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Or you could choose a single theme like leaves and explore the shape and sizes. </a:t>
            </a:r>
          </a:p>
        </p:txBody>
      </p:sp>
    </p:spTree>
    <p:extLst>
      <p:ext uri="{BB962C8B-B14F-4D97-AF65-F5344CB8AC3E}">
        <p14:creationId xmlns:p14="http://schemas.microsoft.com/office/powerpoint/2010/main" val="8475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4273" r="4621" b="18279"/>
          <a:stretch/>
        </p:blipFill>
        <p:spPr>
          <a:xfrm>
            <a:off x="0" y="735496"/>
            <a:ext cx="6774820" cy="5436704"/>
          </a:xfrm>
          <a:prstGeom prst="rect">
            <a:avLst/>
          </a:prstGeom>
        </p:spPr>
      </p:pic>
      <p:sp>
        <p:nvSpPr>
          <p:cNvPr id="3" name="TextBox 2"/>
          <p:cNvSpPr txBox="1"/>
          <p:nvPr/>
        </p:nvSpPr>
        <p:spPr>
          <a:xfrm>
            <a:off x="6927574" y="735496"/>
            <a:ext cx="5001592" cy="5509200"/>
          </a:xfrm>
          <a:prstGeom prst="rect">
            <a:avLst/>
          </a:prstGeom>
          <a:noFill/>
        </p:spPr>
        <p:txBody>
          <a:bodyPr wrap="square" rtlCol="0">
            <a:spAutoFit/>
          </a:bodyPr>
          <a:lstStyle/>
          <a:p>
            <a:pPr algn="ctr"/>
            <a:r>
              <a:rPr lang="en-GB" sz="3200" dirty="0">
                <a:latin typeface="XCCW Joined 1a" panose="03050602040000000000" pitchFamily="66" charset="0"/>
              </a:rPr>
              <a:t>Or you could choose flowers and explore the colour and types.</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Just remember this is God’s world so maybe you could draw them or take a photo rather than pick them. </a:t>
            </a:r>
          </a:p>
        </p:txBody>
      </p:sp>
    </p:spTree>
    <p:extLst>
      <p:ext uri="{BB962C8B-B14F-4D97-AF65-F5344CB8AC3E}">
        <p14:creationId xmlns:p14="http://schemas.microsoft.com/office/powerpoint/2010/main" val="341513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4273" r="4621" b="18279"/>
          <a:stretch/>
        </p:blipFill>
        <p:spPr>
          <a:xfrm>
            <a:off x="0" y="735496"/>
            <a:ext cx="6774820" cy="5436704"/>
          </a:xfrm>
          <a:prstGeom prst="rect">
            <a:avLst/>
          </a:prstGeom>
        </p:spPr>
      </p:pic>
      <p:sp>
        <p:nvSpPr>
          <p:cNvPr id="3" name="TextBox 2"/>
          <p:cNvSpPr txBox="1"/>
          <p:nvPr/>
        </p:nvSpPr>
        <p:spPr>
          <a:xfrm>
            <a:off x="6927573" y="453026"/>
            <a:ext cx="5001592" cy="6001643"/>
          </a:xfrm>
          <a:prstGeom prst="rect">
            <a:avLst/>
          </a:prstGeom>
          <a:noFill/>
        </p:spPr>
        <p:txBody>
          <a:bodyPr wrap="square" rtlCol="0">
            <a:spAutoFit/>
          </a:bodyPr>
          <a:lstStyle/>
          <a:p>
            <a:pPr algn="ctr"/>
            <a:r>
              <a:rPr lang="en-GB" sz="3200" dirty="0">
                <a:latin typeface="XCCW Joined 1a" panose="03050602040000000000" pitchFamily="66" charset="0"/>
              </a:rPr>
              <a:t>When you return home, lay them out in front of you.</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Pray and say thank you to God for all of his beautiful designs from the veins on a leaf to the gentleness of a flower petal. </a:t>
            </a:r>
          </a:p>
        </p:txBody>
      </p:sp>
    </p:spTree>
    <p:extLst>
      <p:ext uri="{BB962C8B-B14F-4D97-AF65-F5344CB8AC3E}">
        <p14:creationId xmlns:p14="http://schemas.microsoft.com/office/powerpoint/2010/main" val="323864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4273" r="4621" b="18279"/>
          <a:stretch/>
        </p:blipFill>
        <p:spPr>
          <a:xfrm>
            <a:off x="0" y="735496"/>
            <a:ext cx="6774820" cy="5436704"/>
          </a:xfrm>
          <a:prstGeom prst="rect">
            <a:avLst/>
          </a:prstGeom>
        </p:spPr>
      </p:pic>
      <p:sp>
        <p:nvSpPr>
          <p:cNvPr id="3" name="TextBox 2"/>
          <p:cNvSpPr txBox="1"/>
          <p:nvPr/>
        </p:nvSpPr>
        <p:spPr>
          <a:xfrm>
            <a:off x="6937512" y="453026"/>
            <a:ext cx="5001592" cy="6001643"/>
          </a:xfrm>
          <a:prstGeom prst="rect">
            <a:avLst/>
          </a:prstGeom>
          <a:noFill/>
        </p:spPr>
        <p:txBody>
          <a:bodyPr wrap="square" rtlCol="0">
            <a:spAutoFit/>
          </a:bodyPr>
          <a:lstStyle/>
          <a:p>
            <a:pPr algn="ctr"/>
            <a:r>
              <a:rPr lang="en-GB" sz="3200" dirty="0">
                <a:latin typeface="XCCW Joined 1a" panose="03050602040000000000" pitchFamily="66" charset="0"/>
              </a:rPr>
              <a:t>Praise and give thanks.</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Praise and see His blessings.</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Praise and listen to nature’s symphony.</a:t>
            </a:r>
          </a:p>
          <a:p>
            <a:pPr algn="ctr"/>
            <a:endParaRPr lang="en-GB" sz="3200" dirty="0">
              <a:latin typeface="XCCW Joined 1a" panose="03050602040000000000" pitchFamily="66" charset="0"/>
            </a:endParaRPr>
          </a:p>
          <a:p>
            <a:pPr algn="ctr"/>
            <a:r>
              <a:rPr lang="en-GB" sz="3200" dirty="0">
                <a:latin typeface="XCCW Joined 1a" panose="03050602040000000000" pitchFamily="66" charset="0"/>
              </a:rPr>
              <a:t>Praise and love what gifts He has given you. </a:t>
            </a:r>
          </a:p>
        </p:txBody>
      </p:sp>
    </p:spTree>
    <p:extLst>
      <p:ext uri="{BB962C8B-B14F-4D97-AF65-F5344CB8AC3E}">
        <p14:creationId xmlns:p14="http://schemas.microsoft.com/office/powerpoint/2010/main" val="554644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2726</TotalTime>
  <Words>305</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Coulson</dc:creator>
  <cp:lastModifiedBy>Rachel Jessup</cp:lastModifiedBy>
  <cp:revision>4</cp:revision>
  <dcterms:created xsi:type="dcterms:W3CDTF">2020-05-31T12:32:13Z</dcterms:created>
  <dcterms:modified xsi:type="dcterms:W3CDTF">2020-11-24T09:45:26Z</dcterms:modified>
</cp:coreProperties>
</file>